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9"/>
  </p:notesMasterIdLst>
  <p:sldIdLst>
    <p:sldId id="10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34" autoAdjust="0"/>
  </p:normalViewPr>
  <p:slideViewPr>
    <p:cSldViewPr snapToGrid="0">
      <p:cViewPr varScale="1">
        <p:scale>
          <a:sx n="67" d="100"/>
          <a:sy n="67" d="100"/>
        </p:scale>
        <p:origin x="27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F5ADE-262D-4B80-AE37-DD9A223725AC}" type="datetimeFigureOut">
              <a:rPr lang="en-US" smtClean="0"/>
              <a:t>10/21/2022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A59AA-A879-4CE4-B718-C84323F51A21}" type="slidenum">
              <a:rPr lang="en-US" smtClean="0"/>
              <a:t>‹#›</a:t>
            </a:fld>
            <a:endParaRPr lang="en-US"/>
          </a:p>
        </p:txBody>
      </p:sp>
    </p:spTree>
    <p:extLst>
      <p:ext uri="{BB962C8B-B14F-4D97-AF65-F5344CB8AC3E}">
        <p14:creationId xmlns:p14="http://schemas.microsoft.com/office/powerpoint/2010/main" val="8626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ls.gov/cpi/quality-adjustment/questions-and-answers.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final training module will review additional resources for FP cost data, as well as resources for above-site level costs.</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a:t>
            </a:fld>
            <a:endParaRPr lang="en-US"/>
          </a:p>
        </p:txBody>
      </p:sp>
    </p:spTree>
    <p:extLst>
      <p:ext uri="{BB962C8B-B14F-4D97-AF65-F5344CB8AC3E}">
        <p14:creationId xmlns:p14="http://schemas.microsoft.com/office/powerpoint/2010/main" val="168346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Past budgets and expenditures can be used to estimate the amount that will be spent on above-site activities within a specific year or time period. If an incremental approach to budgeting has historically been taken, and annual budgets are increasing by roughly the same amount, this can be helpful to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using default values from </a:t>
            </a:r>
            <a:r>
              <a:rPr lang="en-US" dirty="0" err="1"/>
              <a:t>OHT</a:t>
            </a:r>
            <a:r>
              <a:rPr lang="en-US" dirty="0"/>
              <a:t>/</a:t>
            </a:r>
            <a:r>
              <a:rPr lang="en-US" dirty="0" err="1"/>
              <a:t>LiST</a:t>
            </a:r>
            <a:r>
              <a:rPr lang="en-US" dirty="0"/>
              <a:t>, these costs are called “program costs” and are entered as a percent or total amount.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Costs for wastage and logistics are also entered as percentages in </a:t>
            </a:r>
            <a:r>
              <a:rPr lang="en-US" dirty="0" err="1"/>
              <a:t>LiST</a:t>
            </a:r>
            <a:r>
              <a:rPr lang="en-US" dirty="0"/>
              <a:t>. </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16</a:t>
            </a:fld>
            <a:endParaRPr lang="en-US"/>
          </a:p>
        </p:txBody>
      </p:sp>
    </p:spTree>
    <p:extLst>
      <p:ext uri="{BB962C8B-B14F-4D97-AF65-F5344CB8AC3E}">
        <p14:creationId xmlns:p14="http://schemas.microsoft.com/office/powerpoint/2010/main" val="89965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FPSAs</a:t>
            </a:r>
            <a:r>
              <a:rPr lang="en-US" dirty="0"/>
              <a:t> capture the family planning expenditures within a given year at the country level.</a:t>
            </a:r>
          </a:p>
          <a:p>
            <a:pPr marL="171450" indent="-171450">
              <a:buFont typeface="Arial" panose="020B0604020202020204" pitchFamily="34" charset="0"/>
              <a:buChar char="•"/>
            </a:pPr>
            <a:r>
              <a:rPr lang="en-US" dirty="0"/>
              <a:t>These expenditures are available across a variety of categories such as advocacy, IEC, health information systems, etc.</a:t>
            </a:r>
          </a:p>
          <a:p>
            <a:pPr marL="171450" indent="-171450">
              <a:buFont typeface="Arial" panose="020B0604020202020204" pitchFamily="34" charset="0"/>
              <a:buChar char="•"/>
            </a:pPr>
            <a:r>
              <a:rPr lang="en-US" dirty="0"/>
              <a:t>Reports are published online and available on the Track20 site. The data from existing </a:t>
            </a:r>
            <a:r>
              <a:rPr lang="en-US" dirty="0" err="1"/>
              <a:t>FPSAs</a:t>
            </a:r>
            <a:r>
              <a:rPr lang="en-US" dirty="0"/>
              <a:t> has also been collated into an easily searchable database that will be available soon on the Track20 site.</a:t>
            </a:r>
          </a:p>
          <a:p>
            <a:pPr marL="171450" indent="-171450">
              <a:buFont typeface="Arial" panose="020B0604020202020204" pitchFamily="34" charset="0"/>
              <a:buChar char="•"/>
            </a:pPr>
            <a:r>
              <a:rPr lang="en-US" dirty="0"/>
              <a:t>Track20 is now leading the data collection process for the </a:t>
            </a:r>
            <a:r>
              <a:rPr lang="en-US" dirty="0" err="1"/>
              <a:t>FPSAs</a:t>
            </a:r>
            <a:r>
              <a:rPr lang="en-US" dirty="0"/>
              <a:t>. See the next slide for the list of expenditure categories that all financial data will be categorized into moving forward.</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17</a:t>
            </a:fld>
            <a:endParaRPr lang="en-US"/>
          </a:p>
        </p:txBody>
      </p:sp>
    </p:spTree>
    <p:extLst>
      <p:ext uri="{BB962C8B-B14F-4D97-AF65-F5344CB8AC3E}">
        <p14:creationId xmlns:p14="http://schemas.microsoft.com/office/powerpoint/2010/main" val="412352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service delivery categories (site-level spend) are included in </a:t>
            </a:r>
            <a:r>
              <a:rPr lang="en-US" dirty="0" err="1"/>
              <a:t>FPSAs</a:t>
            </a:r>
            <a:r>
              <a:rPr lang="en-US" dirty="0"/>
              <a:t>, there are many expenditure categories at the above-site level.</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18</a:t>
            </a:fld>
            <a:endParaRPr lang="en-US"/>
          </a:p>
        </p:txBody>
      </p:sp>
    </p:spTree>
    <p:extLst>
      <p:ext uri="{BB962C8B-B14F-4D97-AF65-F5344CB8AC3E}">
        <p14:creationId xmlns:p14="http://schemas.microsoft.com/office/powerpoint/2010/main" val="356668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dirty="0" err="1"/>
              <a:t>FPSA</a:t>
            </a:r>
            <a:r>
              <a:rPr lang="en-US" dirty="0"/>
              <a:t> expenditure database is available on the Track20 website and captures data for all past </a:t>
            </a:r>
            <a:r>
              <a:rPr lang="en-US" dirty="0" err="1"/>
              <a:t>FPSAs</a:t>
            </a:r>
            <a:r>
              <a:rPr lang="en-US" dirty="0"/>
              <a:t>, using two key data tables from these reports: </a:t>
            </a:r>
            <a:r>
              <a:rPr lang="en-US" i="1" dirty="0"/>
              <a:t>Factors of Production </a:t>
            </a:r>
            <a:r>
              <a:rPr lang="en-US" dirty="0"/>
              <a:t>and </a:t>
            </a:r>
            <a:r>
              <a:rPr lang="en-US" i="1" dirty="0"/>
              <a:t>Financing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from the Factors of Production data categorize expenditures into a set of spending categories. These have been mapped into the new set of expenditure categories (see previous slide for this list). The expenditure database has separate tabs for the mapping and for the financial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from the Financing Sources tables captures where FP financing is coming from within a country (government, donors, etc.). This data is also included in the expenditure database.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from all past </a:t>
            </a:r>
            <a:r>
              <a:rPr lang="en-US" dirty="0" err="1"/>
              <a:t>FPSAs</a:t>
            </a:r>
            <a:r>
              <a:rPr lang="en-US" dirty="0"/>
              <a:t> are included in this database, and future </a:t>
            </a:r>
            <a:r>
              <a:rPr lang="en-US" dirty="0" err="1"/>
              <a:t>FPSAs</a:t>
            </a:r>
            <a:r>
              <a:rPr lang="en-US" dirty="0"/>
              <a:t> can also be easily incorporated as it becomes available.</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19</a:t>
            </a:fld>
            <a:endParaRPr lang="en-US"/>
          </a:p>
        </p:txBody>
      </p:sp>
    </p:spTree>
    <p:extLst>
      <p:ext uri="{BB962C8B-B14F-4D97-AF65-F5344CB8AC3E}">
        <p14:creationId xmlns:p14="http://schemas.microsoft.com/office/powerpoint/2010/main" val="187219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Demand generation interventions are listed in FP Goals and in CIPs. Costing for these activities can be less straightforward than other above-site level activities.</a:t>
            </a:r>
          </a:p>
          <a:p>
            <a:pPr marL="171450" indent="-171450">
              <a:buFont typeface="Arial" panose="020B0604020202020204" pitchFamily="34" charset="0"/>
              <a:buChar char="•"/>
            </a:pPr>
            <a:r>
              <a:rPr lang="en-US" dirty="0"/>
              <a:t>Social behavior change (SBC) activities are a form of demand generation, and there are several resources available to help understand these costs. </a:t>
            </a:r>
          </a:p>
          <a:p>
            <a:pPr marL="171450" indent="-171450">
              <a:buFont typeface="Arial" panose="020B0604020202020204" pitchFamily="34" charset="0"/>
              <a:buChar char="•"/>
            </a:pPr>
            <a:r>
              <a:rPr lang="en-US" dirty="0"/>
              <a:t>A database for SBC interventions developed by Avenir Health under the Breakthrough RESEARCH Project is currently available. An SBC costing tool is also being developed, as well as a business case.</a:t>
            </a:r>
          </a:p>
          <a:p>
            <a:pPr marL="171450" indent="-171450">
              <a:buFont typeface="Arial" panose="020B0604020202020204" pitchFamily="34" charset="0"/>
              <a:buChar char="•"/>
            </a:pPr>
            <a:r>
              <a:rPr lang="en-US" dirty="0"/>
              <a:t>The </a:t>
            </a:r>
            <a:r>
              <a:rPr lang="en-US" dirty="0" err="1"/>
              <a:t>UCSR</a:t>
            </a:r>
            <a:r>
              <a:rPr lang="en-US" dirty="0"/>
              <a:t>/</a:t>
            </a:r>
            <a:r>
              <a:rPr lang="en-US" dirty="0" err="1"/>
              <a:t>UCR</a:t>
            </a:r>
            <a:r>
              <a:rPr lang="en-US" dirty="0"/>
              <a:t> for SBC interventions can also be used, as well as extrapolation methods, in addition to the SBC costing tool.</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21</a:t>
            </a:fld>
            <a:endParaRPr lang="en-US"/>
          </a:p>
        </p:txBody>
      </p:sp>
    </p:spTree>
    <p:extLst>
      <p:ext uri="{BB962C8B-B14F-4D97-AF65-F5344CB8AC3E}">
        <p14:creationId xmlns:p14="http://schemas.microsoft.com/office/powerpoint/2010/main" val="276356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Notes on utilizing the following methods/sources: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Past values: </a:t>
            </a:r>
            <a:r>
              <a:rPr lang="en-US" dirty="0"/>
              <a:t>Past values can be used to estimate what future values will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Database</a:t>
            </a:r>
            <a:r>
              <a:rPr lang="en-US" dirty="0"/>
              <a:t>: The </a:t>
            </a:r>
            <a:r>
              <a:rPr lang="en-US" dirty="0" err="1"/>
              <a:t>UCSR</a:t>
            </a:r>
            <a:r>
              <a:rPr lang="en-US" dirty="0"/>
              <a:t>/</a:t>
            </a:r>
            <a:r>
              <a:rPr lang="en-US" dirty="0" err="1"/>
              <a:t>UCR</a:t>
            </a:r>
            <a:r>
              <a:rPr lang="en-US" dirty="0"/>
              <a:t> can be utilized to review outcomes and cost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Extrapolation methods</a:t>
            </a:r>
            <a:r>
              <a:rPr lang="en-US" dirty="0"/>
              <a:t>: Various methods can be used to estimate country-specific SBC costs. Data can be used from a similar country and adjusted for country context using </a:t>
            </a:r>
            <a:r>
              <a:rPr lang="en-US" dirty="0" err="1"/>
              <a:t>GNI</a:t>
            </a:r>
            <a:r>
              <a:rPr lang="en-US" dirty="0"/>
              <a:t> per capita (details on this on the following slide). A regional average can also be used if multiple data points are available.</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22</a:t>
            </a:fld>
            <a:endParaRPr lang="en-US"/>
          </a:p>
        </p:txBody>
      </p:sp>
    </p:spTree>
    <p:extLst>
      <p:ext uri="{BB962C8B-B14F-4D97-AF65-F5344CB8AC3E}">
        <p14:creationId xmlns:p14="http://schemas.microsoft.com/office/powerpoint/2010/main" val="2466419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t>
            </a:r>
            <a:r>
              <a:rPr lang="en-US" dirty="0" err="1"/>
              <a:t>GNI</a:t>
            </a:r>
            <a:r>
              <a:rPr lang="en-US" dirty="0"/>
              <a:t> per capita is used as an adjustment factor to account for the difference in cost of living between two countries.</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23</a:t>
            </a:fld>
            <a:endParaRPr lang="en-US"/>
          </a:p>
        </p:txBody>
      </p:sp>
    </p:spTree>
    <p:extLst>
      <p:ext uri="{BB962C8B-B14F-4D97-AF65-F5344CB8AC3E}">
        <p14:creationId xmlns:p14="http://schemas.microsoft.com/office/powerpoint/2010/main" val="61792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*See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https://www.bls.gov/cpi/quality-adjustment/questions-and-answers.htm</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24</a:t>
            </a:fld>
            <a:endParaRPr lang="en-US"/>
          </a:p>
        </p:txBody>
      </p:sp>
    </p:spTree>
    <p:extLst>
      <p:ext uri="{BB962C8B-B14F-4D97-AF65-F5344CB8AC3E}">
        <p14:creationId xmlns:p14="http://schemas.microsoft.com/office/powerpoint/2010/main" val="310364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documentation in link in previous slide (also: https://breakthroughactionandresearch.org/creating-sbc-cost-repository/ )</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25</a:t>
            </a:fld>
            <a:endParaRPr lang="en-US"/>
          </a:p>
        </p:txBody>
      </p:sp>
    </p:spTree>
    <p:extLst>
      <p:ext uri="{BB962C8B-B14F-4D97-AF65-F5344CB8AC3E}">
        <p14:creationId xmlns:p14="http://schemas.microsoft.com/office/powerpoint/2010/main" val="250603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Costed Implementation Plans (CIPs) are a document meant to help governments achieve family planning goals by identifying key FP interventions and the programs and policies that support their delivery.</a:t>
            </a:r>
          </a:p>
          <a:p>
            <a:pPr marL="171450" indent="-171450">
              <a:buFont typeface="Arial" panose="020B0604020202020204" pitchFamily="34" charset="0"/>
              <a:buChar char="•"/>
            </a:pPr>
            <a:r>
              <a:rPr lang="en-US" dirty="0"/>
              <a:t>Cost data is used to first prioritize interventions, and then to forecast future costs of those interventions to inform allocation decisions.</a:t>
            </a:r>
          </a:p>
          <a:p>
            <a:pPr marL="171450" indent="-171450">
              <a:buFont typeface="Arial" panose="020B0604020202020204" pitchFamily="34" charset="0"/>
              <a:buChar char="•"/>
            </a:pPr>
            <a:r>
              <a:rPr lang="en-US" dirty="0"/>
              <a:t>ABC/M costing can be used primarily for site-level FP interventions, which fall under the “service delivery and access” focus area.</a:t>
            </a:r>
          </a:p>
          <a:p>
            <a:pPr marL="171450" indent="-171450">
              <a:buFont typeface="Arial" panose="020B0604020202020204" pitchFamily="34" charset="0"/>
              <a:buChar char="•"/>
            </a:pPr>
            <a:r>
              <a:rPr lang="en-US" dirty="0"/>
              <a:t>To cost above-site level focus areas, such as demand creation, policy and advocacy, etc. there are additional resources that can be used. These will be discussed in this presentation.</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4</a:t>
            </a:fld>
            <a:endParaRPr lang="en-US"/>
          </a:p>
        </p:txBody>
      </p:sp>
    </p:spTree>
    <p:extLst>
      <p:ext uri="{BB962C8B-B14F-4D97-AF65-F5344CB8AC3E}">
        <p14:creationId xmlns:p14="http://schemas.microsoft.com/office/powerpoint/2010/main" val="202346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focus areas may have activities at both the site and above-site levels (e.g., demand creation) and will require multiple resources to determine the cost.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UCD/</a:t>
            </a:r>
            <a:r>
              <a:rPr lang="en-US" dirty="0" err="1"/>
              <a:t>UCSR</a:t>
            </a:r>
            <a:r>
              <a:rPr lang="en-US" dirty="0"/>
              <a:t> will be discussed in this presentation and can serve as a resource for site level costs. ABC/M applications can also assist with site level costing.</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5</a:t>
            </a:fld>
            <a:endParaRPr lang="en-US"/>
          </a:p>
        </p:txBody>
      </p:sp>
    </p:spTree>
    <p:extLst>
      <p:ext uri="{BB962C8B-B14F-4D97-AF65-F5344CB8AC3E}">
        <p14:creationId xmlns:p14="http://schemas.microsoft.com/office/powerpoint/2010/main" val="168587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Unit Cost Database (UCD) is a database that displays cost data in an Excel workbook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create the UCD, a literature search was performed after a costing framework was established (more details on the next slide), and cost data was pulled from literature that matched a defined set of parameters. The resulting data was then organized into a database.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database is online and accessible to anyone who is interested in reviewing the costing data; the UCD also contains impact data for the included studies.</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8</a:t>
            </a:fld>
            <a:endParaRPr lang="en-US"/>
          </a:p>
        </p:txBody>
      </p:sp>
    </p:spTree>
    <p:extLst>
      <p:ext uri="{BB962C8B-B14F-4D97-AF65-F5344CB8AC3E}">
        <p14:creationId xmlns:p14="http://schemas.microsoft.com/office/powerpoint/2010/main" val="115098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Literature search eligibility criteria and process for the literature used to create the UCD</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9</a:t>
            </a:fld>
            <a:endParaRPr lang="en-US"/>
          </a:p>
        </p:txBody>
      </p:sp>
    </p:spTree>
    <p:extLst>
      <p:ext uri="{BB962C8B-B14F-4D97-AF65-F5344CB8AC3E}">
        <p14:creationId xmlns:p14="http://schemas.microsoft.com/office/powerpoint/2010/main" val="68738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Unit Cost Database (UCD) includes the same cost data, but also includes outcome variables (impact data) as well. The UCD can be accessed through the Track20 website.</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10</a:t>
            </a:fld>
            <a:endParaRPr lang="en-US"/>
          </a:p>
        </p:txBody>
      </p:sp>
    </p:spTree>
    <p:extLst>
      <p:ext uri="{BB962C8B-B14F-4D97-AF65-F5344CB8AC3E}">
        <p14:creationId xmlns:p14="http://schemas.microsoft.com/office/powerpoint/2010/main" val="297443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resource to explore, that contains data visualization capabilities, can be found at ghcosting.org/data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Steps for accessing the Unit Cost Study Repository (</a:t>
            </a:r>
            <a:r>
              <a:rPr lang="en-US" dirty="0" err="1"/>
              <a:t>UCSR</a:t>
            </a:r>
            <a:r>
              <a:rPr lang="en-US" dirty="0"/>
              <a:t>) are listed on this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for family planning, results will show up under “SBC” and “FP” filters when sorting the data.</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12</a:t>
            </a:fld>
            <a:endParaRPr lang="en-US"/>
          </a:p>
        </p:txBody>
      </p:sp>
    </p:spTree>
    <p:extLst>
      <p:ext uri="{BB962C8B-B14F-4D97-AF65-F5344CB8AC3E}">
        <p14:creationId xmlns:p14="http://schemas.microsoft.com/office/powerpoint/2010/main" val="211414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Sample of how </a:t>
            </a:r>
            <a:r>
              <a:rPr lang="en-US" dirty="0" err="1"/>
              <a:t>UCSR</a:t>
            </a:r>
            <a:r>
              <a:rPr lang="en-US" dirty="0"/>
              <a:t> cost data results will be displayed when the database is accessed</a:t>
            </a:r>
          </a:p>
          <a:p>
            <a:pPr marL="171450" indent="-171450">
              <a:buFont typeface="Arial" panose="020B0604020202020204" pitchFamily="34" charset="0"/>
              <a:buChar char="•"/>
            </a:pPr>
            <a:r>
              <a:rPr lang="en-US" dirty="0"/>
              <a:t>Note, that if you click on a row, a secondary set of pages will come up that provides greater detail on the resource that the data was pulled from</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13</a:t>
            </a:fld>
            <a:endParaRPr lang="en-US"/>
          </a:p>
        </p:txBody>
      </p:sp>
    </p:spTree>
    <p:extLst>
      <p:ext uri="{BB962C8B-B14F-4D97-AF65-F5344CB8AC3E}">
        <p14:creationId xmlns:p14="http://schemas.microsoft.com/office/powerpoint/2010/main" val="428809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reminder, there are many CIP focus areas that are above-site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FP Goals can inform some of this, but there are other resources that can help inform above-site level costing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Available data sources can be utilized in the following 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Past budgets and expenditures:</a:t>
            </a:r>
            <a:r>
              <a:rPr lang="en-US" dirty="0"/>
              <a:t> can review what has been spent in a country or program in the past to inform future spend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OneHealth</a:t>
            </a:r>
            <a:r>
              <a:rPr lang="en-US" b="1" dirty="0"/>
              <a:t> Tool/</a:t>
            </a:r>
            <a:r>
              <a:rPr lang="en-US" b="1" dirty="0" err="1"/>
              <a:t>LiST</a:t>
            </a:r>
            <a:r>
              <a:rPr lang="en-US" b="1" dirty="0"/>
              <a:t>: </a:t>
            </a:r>
            <a:r>
              <a:rPr lang="en-US" dirty="0"/>
              <a:t>has default values for some above-site costs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Family Planning Spending Assessments: </a:t>
            </a:r>
            <a:r>
              <a:rPr lang="en-US" dirty="0"/>
              <a:t>capture primarily above-site level spend on FP activities at the national level within a country. These are available online on the Track20 website and have also been aggregated into a database, that will be available on the Track20 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National Health Accounts (NHAs): </a:t>
            </a:r>
            <a:r>
              <a:rPr lang="en-US" dirty="0"/>
              <a:t>if these include resources for family planning</a:t>
            </a:r>
          </a:p>
          <a:p>
            <a:endParaRPr lang="en-US" dirty="0"/>
          </a:p>
        </p:txBody>
      </p:sp>
      <p:sp>
        <p:nvSpPr>
          <p:cNvPr id="4" name="Slide Number Placeholder 3"/>
          <p:cNvSpPr>
            <a:spLocks noGrp="1"/>
          </p:cNvSpPr>
          <p:nvPr>
            <p:ph type="sldNum" sz="quarter" idx="5"/>
          </p:nvPr>
        </p:nvSpPr>
        <p:spPr/>
        <p:txBody>
          <a:bodyPr/>
          <a:lstStyle/>
          <a:p>
            <a:fld id="{3BDA59AA-A879-4CE4-B718-C84323F51A21}" type="slidenum">
              <a:rPr lang="en-US" smtClean="0"/>
              <a:t>15</a:t>
            </a:fld>
            <a:endParaRPr lang="en-US"/>
          </a:p>
        </p:txBody>
      </p:sp>
    </p:spTree>
    <p:extLst>
      <p:ext uri="{BB962C8B-B14F-4D97-AF65-F5344CB8AC3E}">
        <p14:creationId xmlns:p14="http://schemas.microsoft.com/office/powerpoint/2010/main" val="2400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97F5-0ABD-674B-BF49-D4BC89813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B7AF9B-BBBF-D467-5F8A-4A2C88634EA6}"/>
              </a:ext>
            </a:extLst>
          </p:cNvPr>
          <p:cNvSpPr>
            <a:spLocks noGrp="1"/>
          </p:cNvSpPr>
          <p:nvPr>
            <p:ph type="dt" sz="half" idx="10"/>
          </p:nvPr>
        </p:nvSpPr>
        <p:spPr/>
        <p:txBody>
          <a:bodyPr/>
          <a:lstStyle/>
          <a:p>
            <a:fld id="{E2720B5C-AFF1-43F4-9425-8B5CC104165C}" type="datetimeFigureOut">
              <a:rPr lang="en-US" smtClean="0"/>
              <a:t>10/21/2022</a:t>
            </a:fld>
            <a:endParaRPr lang="en-US"/>
          </a:p>
        </p:txBody>
      </p:sp>
      <p:sp>
        <p:nvSpPr>
          <p:cNvPr id="4" name="Footer Placeholder 3">
            <a:extLst>
              <a:ext uri="{FF2B5EF4-FFF2-40B4-BE49-F238E27FC236}">
                <a16:creationId xmlns:a16="http://schemas.microsoft.com/office/drawing/2014/main" id="{0345819D-FB17-88CF-EE61-6AE1CF930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A096ED-1C34-89CC-983D-FD45C128B844}"/>
              </a:ext>
            </a:extLst>
          </p:cNvPr>
          <p:cNvSpPr>
            <a:spLocks noGrp="1"/>
          </p:cNvSpPr>
          <p:nvPr>
            <p:ph type="sldNum" sz="quarter" idx="12"/>
          </p:nvPr>
        </p:nvSpPr>
        <p:spPr/>
        <p:txBody>
          <a:bodyPr/>
          <a:lstStyle/>
          <a:p>
            <a:fld id="{E6AFA699-D8D2-482A-B968-DDFD96E29BEF}" type="slidenum">
              <a:rPr lang="en-US" smtClean="0"/>
              <a:t>‹#›</a:t>
            </a:fld>
            <a:endParaRPr lang="en-US"/>
          </a:p>
        </p:txBody>
      </p:sp>
    </p:spTree>
    <p:extLst>
      <p:ext uri="{BB962C8B-B14F-4D97-AF65-F5344CB8AC3E}">
        <p14:creationId xmlns:p14="http://schemas.microsoft.com/office/powerpoint/2010/main" val="20354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mp; Gree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4" y="365129"/>
            <a:ext cx="7576459" cy="1325563"/>
          </a:xfrm>
        </p:spPr>
        <p:txBody>
          <a:bodyPr anchor="t"/>
          <a:lstStyle>
            <a:lvl1pPr>
              <a:defRPr/>
            </a:lvl1pPr>
          </a:lstStyle>
          <a:p>
            <a:r>
              <a:rPr lang="en-US" dirty="0"/>
              <a:t>Title</a:t>
            </a:r>
          </a:p>
        </p:txBody>
      </p:sp>
      <p:sp>
        <p:nvSpPr>
          <p:cNvPr id="3" name="Content Placeholder 2"/>
          <p:cNvSpPr>
            <a:spLocks noGrp="1"/>
          </p:cNvSpPr>
          <p:nvPr>
            <p:ph idx="1"/>
          </p:nvPr>
        </p:nvSpPr>
        <p:spPr>
          <a:xfrm>
            <a:off x="783774" y="1729933"/>
            <a:ext cx="7576459" cy="4447030"/>
          </a:xfrm>
        </p:spPr>
        <p:txBody>
          <a:bodyPr/>
          <a:lstStyle>
            <a:lvl1pPr marL="457200" indent="-457200">
              <a:buClr>
                <a:schemeClr val="bg2"/>
              </a:buClr>
              <a:buFont typeface="Wingdings" panose="05000000000000000000" pitchFamily="2" charset="2"/>
              <a:buChar char="§"/>
              <a:defRPr/>
            </a:lvl1pPr>
            <a:lvl2pPr marL="600060" indent="-257168">
              <a:buClr>
                <a:schemeClr val="bg2"/>
              </a:buClr>
              <a:buFont typeface="Wingdings" panose="05000000000000000000" pitchFamily="2" charset="2"/>
              <a:buChar char="§"/>
              <a:defRPr>
                <a:solidFill>
                  <a:schemeClr val="tx1"/>
                </a:solidFill>
              </a:defRPr>
            </a:lvl2pPr>
            <a:lvl3pPr marL="942952" indent="-257168">
              <a:buClr>
                <a:schemeClr val="bg2"/>
              </a:buClr>
              <a:buFont typeface="Wingdings" panose="05000000000000000000" pitchFamily="2" charset="2"/>
              <a:buChar char="§"/>
              <a:defRPr>
                <a:solidFill>
                  <a:schemeClr val="tx1"/>
                </a:solidFill>
              </a:defRPr>
            </a:lvl3pPr>
            <a:lvl4pPr marL="1242982" indent="-214308">
              <a:buClr>
                <a:schemeClr val="bg2"/>
              </a:buClr>
              <a:buFont typeface="Wingdings" panose="05000000000000000000" pitchFamily="2" charset="2"/>
              <a:buChar char="§"/>
              <a:defRPr>
                <a:solidFill>
                  <a:schemeClr val="tx1"/>
                </a:solidFill>
              </a:defRPr>
            </a:lvl4pPr>
            <a:lvl5pPr marL="1371566"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3" name="Group 12"/>
          <p:cNvGrpSpPr/>
          <p:nvPr/>
        </p:nvGrpSpPr>
        <p:grpSpPr>
          <a:xfrm rot="10800000">
            <a:off x="4"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0"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187713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Content (Col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4" y="365129"/>
            <a:ext cx="7576459" cy="1325563"/>
          </a:xfrm>
        </p:spPr>
        <p:txBody>
          <a:bodyPr anchor="t"/>
          <a:lstStyle>
            <a:lvl1pPr>
              <a:defRPr/>
            </a:lvl1pPr>
          </a:lstStyle>
          <a:p>
            <a:r>
              <a:rPr lang="en-US" dirty="0"/>
              <a:t>Title</a:t>
            </a:r>
          </a:p>
        </p:txBody>
      </p:sp>
      <p:sp>
        <p:nvSpPr>
          <p:cNvPr id="3" name="Content Placeholder 2"/>
          <p:cNvSpPr>
            <a:spLocks noGrp="1"/>
          </p:cNvSpPr>
          <p:nvPr>
            <p:ph idx="1"/>
          </p:nvPr>
        </p:nvSpPr>
        <p:spPr>
          <a:xfrm>
            <a:off x="783774" y="1729933"/>
            <a:ext cx="7576459" cy="4447030"/>
          </a:xfrm>
        </p:spPr>
        <p:txBody>
          <a:bodyPr/>
          <a:lstStyle>
            <a:lvl1pPr marL="0" indent="0">
              <a:buNone/>
              <a:defRPr/>
            </a:lvl1pPr>
            <a:lvl2pPr marL="342892" indent="0">
              <a:buFontTx/>
              <a:buNone/>
              <a:defRPr>
                <a:solidFill>
                  <a:schemeClr val="tx1"/>
                </a:solidFill>
              </a:defRPr>
            </a:lvl2pPr>
            <a:lvl3pPr marL="685783" indent="0">
              <a:buFontTx/>
              <a:buNone/>
              <a:defRPr>
                <a:solidFill>
                  <a:schemeClr val="tx1"/>
                </a:solidFill>
              </a:defRPr>
            </a:lvl3pPr>
            <a:lvl4pPr marL="1028675" indent="0">
              <a:buFontTx/>
              <a:buNone/>
              <a:defRPr>
                <a:solidFill>
                  <a:schemeClr val="tx1"/>
                </a:solidFill>
              </a:defRPr>
            </a:lvl4pPr>
            <a:lvl5pPr marL="1371566"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3" name="Group 12"/>
          <p:cNvGrpSpPr/>
          <p:nvPr/>
        </p:nvGrpSpPr>
        <p:grpSpPr>
          <a:xfrm rot="10800000">
            <a:off x="4"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1"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263936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4" y="365129"/>
            <a:ext cx="7576459" cy="1325563"/>
          </a:xfrm>
        </p:spPr>
        <p:txBody>
          <a:bodyPr anchor="t"/>
          <a:lstStyle>
            <a:lvl1pPr>
              <a:defRPr/>
            </a:lvl1pPr>
          </a:lstStyle>
          <a:p>
            <a:r>
              <a:rPr lang="en-US" dirty="0"/>
              <a:t>Title</a:t>
            </a:r>
          </a:p>
        </p:txBody>
      </p:sp>
      <p:sp>
        <p:nvSpPr>
          <p:cNvPr id="3" name="Content Placeholder 2"/>
          <p:cNvSpPr>
            <a:spLocks noGrp="1"/>
          </p:cNvSpPr>
          <p:nvPr>
            <p:ph idx="1"/>
          </p:nvPr>
        </p:nvSpPr>
        <p:spPr>
          <a:xfrm>
            <a:off x="783774" y="2265317"/>
            <a:ext cx="7576459" cy="3911646"/>
          </a:xfrm>
        </p:spPr>
        <p:txBody>
          <a:bodyPr>
            <a:normAutofit/>
          </a:bodyPr>
          <a:lstStyle>
            <a:lvl1pPr marL="274313" indent="-274313">
              <a:buClr>
                <a:schemeClr val="bg2"/>
              </a:buClr>
              <a:buFont typeface="+mj-lt"/>
              <a:buAutoNum type="arabicPeriod"/>
              <a:defRPr sz="1600"/>
            </a:lvl1pPr>
            <a:lvl2pPr marL="685783" indent="-342892">
              <a:buClr>
                <a:schemeClr val="bg2"/>
              </a:buClr>
              <a:buFont typeface="+mj-lt"/>
              <a:buAutoNum type="arabicPeriod"/>
              <a:defRPr>
                <a:solidFill>
                  <a:schemeClr val="tx1"/>
                </a:solidFill>
              </a:defRPr>
            </a:lvl2pPr>
            <a:lvl3pPr marL="1028675" indent="-342892">
              <a:buClr>
                <a:schemeClr val="bg2"/>
              </a:buClr>
              <a:buFont typeface="+mj-lt"/>
              <a:buAutoNum type="arabicPeriod"/>
              <a:defRPr>
                <a:solidFill>
                  <a:schemeClr val="tx1"/>
                </a:solidFill>
              </a:defRPr>
            </a:lvl3pPr>
            <a:lvl4pPr marL="1285843" indent="-257168">
              <a:buClr>
                <a:schemeClr val="bg2"/>
              </a:buClr>
              <a:buFont typeface="+mj-lt"/>
              <a:buAutoNum type="arabicPeriod"/>
              <a:defRPr>
                <a:solidFill>
                  <a:schemeClr val="tx1"/>
                </a:solidFill>
              </a:defRPr>
            </a:lvl4pPr>
            <a:lvl5pPr marL="1371566" indent="0">
              <a:buFontTx/>
              <a:buNone/>
              <a:defRPr/>
            </a:lvl5pPr>
          </a:lstStyle>
          <a:p>
            <a:pPr lvl="0"/>
            <a:r>
              <a:rPr lang="en-US"/>
              <a:t>Click to edit Master text styles</a:t>
            </a:r>
          </a:p>
        </p:txBody>
      </p:sp>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3" name="Group 12"/>
          <p:cNvGrpSpPr/>
          <p:nvPr/>
        </p:nvGrpSpPr>
        <p:grpSpPr>
          <a:xfrm rot="10800000">
            <a:off x="4"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0"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cxnSp>
        <p:nvCxnSpPr>
          <p:cNvPr id="6" name="Straight Connector 5"/>
          <p:cNvCxnSpPr/>
          <p:nvPr/>
        </p:nvCxnSpPr>
        <p:spPr>
          <a:xfrm>
            <a:off x="783095" y="2142542"/>
            <a:ext cx="757645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4" hasCustomPrompt="1"/>
          </p:nvPr>
        </p:nvSpPr>
        <p:spPr>
          <a:xfrm>
            <a:off x="783095" y="1824505"/>
            <a:ext cx="7577138" cy="195263"/>
          </a:xfrm>
        </p:spPr>
        <p:txBody>
          <a:bodyPr>
            <a:noAutofit/>
          </a:bodyPr>
          <a:lstStyle>
            <a:lvl1pPr marL="0" indent="0">
              <a:buNone/>
              <a:defRPr sz="2000" b="1" baseline="0">
                <a:solidFill>
                  <a:schemeClr val="tx1"/>
                </a:solidFill>
              </a:defRPr>
            </a:lvl1pPr>
          </a:lstStyle>
          <a:p>
            <a:pPr lvl="0"/>
            <a:r>
              <a:rPr lang="en-US" dirty="0"/>
              <a:t>Description of List</a:t>
            </a:r>
          </a:p>
        </p:txBody>
      </p:sp>
    </p:spTree>
    <p:extLst>
      <p:ext uri="{BB962C8B-B14F-4D97-AF65-F5344CB8AC3E}">
        <p14:creationId xmlns:p14="http://schemas.microsoft.com/office/powerpoint/2010/main" val="53766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4" y="365129"/>
            <a:ext cx="7576459" cy="1325563"/>
          </a:xfrm>
        </p:spPr>
        <p:txBody>
          <a:bodyPr anchor="t"/>
          <a:lstStyle>
            <a:lvl1pPr>
              <a:defRPr/>
            </a:lvl1pPr>
          </a:lstStyle>
          <a:p>
            <a:r>
              <a:rPr lang="en-US" dirty="0"/>
              <a:t>Title</a:t>
            </a:r>
          </a:p>
        </p:txBody>
      </p:sp>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3" name="Group 12"/>
          <p:cNvGrpSpPr/>
          <p:nvPr/>
        </p:nvGrpSpPr>
        <p:grpSpPr>
          <a:xfrm rot="10800000">
            <a:off x="4"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1"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
        <p:nvSpPr>
          <p:cNvPr id="6" name="Table Placeholder 5"/>
          <p:cNvSpPr>
            <a:spLocks noGrp="1"/>
          </p:cNvSpPr>
          <p:nvPr>
            <p:ph type="tbl" sz="quarter" idx="14"/>
          </p:nvPr>
        </p:nvSpPr>
        <p:spPr>
          <a:xfrm>
            <a:off x="783094" y="1729933"/>
            <a:ext cx="7577138" cy="4447612"/>
          </a:xfrm>
        </p:spPr>
        <p:txBody>
          <a:bodyPr/>
          <a:lstStyle>
            <a:lvl1pPr marL="0" indent="0">
              <a:buFontTx/>
              <a:buNone/>
              <a:defRPr/>
            </a:lvl1pPr>
          </a:lstStyle>
          <a:p>
            <a:r>
              <a:rPr lang="en-US"/>
              <a:t>Click icon to add table</a:t>
            </a:r>
            <a:endParaRPr lang="en-US" dirty="0"/>
          </a:p>
        </p:txBody>
      </p:sp>
    </p:spTree>
    <p:extLst>
      <p:ext uri="{BB962C8B-B14F-4D97-AF65-F5344CB8AC3E}">
        <p14:creationId xmlns:p14="http://schemas.microsoft.com/office/powerpoint/2010/main" val="41944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Bulle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444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28808"/>
            <a:ext cx="3886200" cy="4448159"/>
          </a:xfrm>
        </p:spPr>
        <p:txBody>
          <a:bodyPr/>
          <a:lstStyle>
            <a:lvl1pPr marL="0" indent="0">
              <a:buNone/>
              <a:defRPr/>
            </a:lvl1pPr>
            <a:lvl2pPr marL="514337" indent="-171446">
              <a:buClr>
                <a:schemeClr val="bg2"/>
              </a:buClr>
              <a:buFont typeface="Wingdings" panose="05000000000000000000" pitchFamily="2" charset="2"/>
              <a:buChar char="§"/>
              <a:defRPr/>
            </a:lvl2pPr>
            <a:lvl3pPr marL="857228" indent="-171446">
              <a:buClr>
                <a:schemeClr val="bg2"/>
              </a:buClr>
              <a:buFont typeface="Wingdings" panose="05000000000000000000" pitchFamily="2" charset="2"/>
              <a:buChar char="§"/>
              <a:defRPr/>
            </a:lvl3pPr>
            <a:lvl4pPr marL="1200120" indent="-171446">
              <a:buClr>
                <a:schemeClr val="bg2"/>
              </a:buClr>
              <a:buFont typeface="Wingdings" panose="05000000000000000000" pitchFamily="2" charset="2"/>
              <a:buChar char="§"/>
              <a:defRPr/>
            </a:lvl4pPr>
            <a:lvl5pPr marL="1543012" indent="-171446">
              <a:buClr>
                <a:schemeClr val="bg2"/>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728808"/>
            <a:ext cx="3886200" cy="4448159"/>
          </a:xfrm>
        </p:spPr>
        <p:txBody>
          <a:bodyPr/>
          <a:lstStyle>
            <a:lvl1pPr marL="0" indent="0">
              <a:buNone/>
              <a:defRPr/>
            </a:lvl1pPr>
            <a:lvl2pPr marL="600060" indent="-257168">
              <a:buClr>
                <a:schemeClr val="bg2"/>
              </a:buClr>
              <a:buFont typeface="Wingdings" panose="05000000000000000000" pitchFamily="2" charset="2"/>
              <a:buChar char="§"/>
              <a:defRPr/>
            </a:lvl2pPr>
            <a:lvl3pPr marL="942952" indent="-257168">
              <a:buClr>
                <a:schemeClr val="bg2"/>
              </a:buClr>
              <a:buFont typeface="Wingdings" panose="05000000000000000000" pitchFamily="2" charset="2"/>
              <a:buChar char="§"/>
              <a:defRPr/>
            </a:lvl3pPr>
            <a:lvl4pPr marL="1242982" indent="-214308">
              <a:buClr>
                <a:schemeClr val="bg2"/>
              </a:buClr>
              <a:buFont typeface="Wingdings" panose="05000000000000000000" pitchFamily="2" charset="2"/>
              <a:buChar char="§"/>
              <a:defRPr/>
            </a:lvl4pPr>
            <a:lvl5pPr marL="1585874" indent="-214308">
              <a:buClr>
                <a:schemeClr val="bg2"/>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8" name="Group 7"/>
          <p:cNvGrpSpPr/>
          <p:nvPr/>
        </p:nvGrpSpPr>
        <p:grpSpPr>
          <a:xfrm>
            <a:off x="4" y="-3"/>
            <a:ext cx="9143999" cy="325894"/>
            <a:chOff x="2" y="-3"/>
            <a:chExt cx="12191999" cy="325894"/>
          </a:xfrm>
        </p:grpSpPr>
        <p:sp>
          <p:nvSpPr>
            <p:cNvPr id="9" name="Rectangle 8"/>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Rectangle 12"/>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4" name="Group 13"/>
          <p:cNvGrpSpPr/>
          <p:nvPr/>
        </p:nvGrpSpPr>
        <p:grpSpPr>
          <a:xfrm rot="10800000">
            <a:off x="342" y="6531645"/>
            <a:ext cx="9143999" cy="325891"/>
            <a:chOff x="0" y="6532109"/>
            <a:chExt cx="12191998" cy="325894"/>
          </a:xfrm>
        </p:grpSpPr>
        <p:sp>
          <p:nvSpPr>
            <p:cNvPr id="15" name="Rectangle 14"/>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9" name="Rectangle 18"/>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1" name="Slide Number Placeholder 8"/>
          <p:cNvSpPr>
            <a:spLocks noGrp="1"/>
          </p:cNvSpPr>
          <p:nvPr>
            <p:ph type="sldNum" sz="quarter" idx="14"/>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39724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Color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444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28808"/>
            <a:ext cx="3886200" cy="4448159"/>
          </a:xfrm>
        </p:spPr>
        <p:txBody>
          <a:bodyPr/>
          <a:lstStyle>
            <a:lvl1pPr marL="0" indent="0">
              <a:buNone/>
              <a:defRPr/>
            </a:lvl1pPr>
            <a:lvl2pPr marL="342892" indent="0">
              <a:buClr>
                <a:schemeClr val="bg2"/>
              </a:buClr>
              <a:buFont typeface="Wingdings" panose="05000000000000000000" pitchFamily="2" charset="2"/>
              <a:buNone/>
              <a:defRPr>
                <a:solidFill>
                  <a:schemeClr val="tx1"/>
                </a:solidFill>
              </a:defRPr>
            </a:lvl2pPr>
            <a:lvl3pPr marL="685783" indent="0">
              <a:buClr>
                <a:schemeClr val="bg2"/>
              </a:buClr>
              <a:buFont typeface="Wingdings" panose="05000000000000000000" pitchFamily="2" charset="2"/>
              <a:buNone/>
              <a:defRPr>
                <a:solidFill>
                  <a:schemeClr val="tx1"/>
                </a:solidFill>
              </a:defRPr>
            </a:lvl3pPr>
            <a:lvl4pPr marL="1028675" indent="0">
              <a:buClr>
                <a:schemeClr val="bg2"/>
              </a:buClr>
              <a:buFont typeface="Wingdings" panose="05000000000000000000" pitchFamily="2" charset="2"/>
              <a:buNone/>
              <a:defRPr>
                <a:solidFill>
                  <a:schemeClr val="tx1"/>
                </a:solidFill>
              </a:defRPr>
            </a:lvl4pPr>
            <a:lvl5pPr marL="1371566" indent="0">
              <a:buClr>
                <a:schemeClr val="bg2"/>
              </a:buClr>
              <a:buFont typeface="Wingdings" panose="05000000000000000000" pitchFamily="2" charset="2"/>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728808"/>
            <a:ext cx="3886200" cy="4448159"/>
          </a:xfrm>
        </p:spPr>
        <p:txBody>
          <a:bodyPr/>
          <a:lstStyle>
            <a:lvl1pPr marL="0" indent="0">
              <a:buNone/>
              <a:defRPr/>
            </a:lvl1pPr>
            <a:lvl2pPr marL="342892" indent="0">
              <a:buClr>
                <a:schemeClr val="bg2"/>
              </a:buClr>
              <a:buFont typeface="Wingdings" panose="05000000000000000000" pitchFamily="2" charset="2"/>
              <a:buNone/>
              <a:defRPr>
                <a:solidFill>
                  <a:schemeClr val="tx1"/>
                </a:solidFill>
              </a:defRPr>
            </a:lvl2pPr>
            <a:lvl3pPr marL="685783" indent="0">
              <a:buClr>
                <a:schemeClr val="bg2"/>
              </a:buClr>
              <a:buFont typeface="Wingdings" panose="05000000000000000000" pitchFamily="2" charset="2"/>
              <a:buNone/>
              <a:defRPr>
                <a:solidFill>
                  <a:schemeClr val="tx1"/>
                </a:solidFill>
              </a:defRPr>
            </a:lvl3pPr>
            <a:lvl4pPr marL="1028675" indent="0">
              <a:buClr>
                <a:schemeClr val="bg2"/>
              </a:buClr>
              <a:buFont typeface="Wingdings" panose="05000000000000000000" pitchFamily="2" charset="2"/>
              <a:buNone/>
              <a:defRPr>
                <a:solidFill>
                  <a:schemeClr val="tx1"/>
                </a:solidFill>
              </a:defRPr>
            </a:lvl4pPr>
            <a:lvl5pPr marL="1371566" indent="0">
              <a:buClr>
                <a:schemeClr val="bg2"/>
              </a:buClr>
              <a:buFont typeface="Wingdings" panose="05000000000000000000" pitchFamily="2" charset="2"/>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8" name="Group 7"/>
          <p:cNvGrpSpPr/>
          <p:nvPr/>
        </p:nvGrpSpPr>
        <p:grpSpPr>
          <a:xfrm>
            <a:off x="4" y="-3"/>
            <a:ext cx="9143999" cy="325894"/>
            <a:chOff x="2" y="-3"/>
            <a:chExt cx="12191999" cy="325894"/>
          </a:xfrm>
        </p:grpSpPr>
        <p:sp>
          <p:nvSpPr>
            <p:cNvPr id="9" name="Rectangle 8"/>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Rectangle 12"/>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4" name="Group 13"/>
          <p:cNvGrpSpPr/>
          <p:nvPr/>
        </p:nvGrpSpPr>
        <p:grpSpPr>
          <a:xfrm rot="10800000">
            <a:off x="342" y="6531645"/>
            <a:ext cx="9143999" cy="325891"/>
            <a:chOff x="0" y="6532109"/>
            <a:chExt cx="12191998" cy="325894"/>
          </a:xfrm>
        </p:grpSpPr>
        <p:sp>
          <p:nvSpPr>
            <p:cNvPr id="15" name="Rectangle 14"/>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9" name="Rectangle 18"/>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1" name="Slide Number Placeholder 8"/>
          <p:cNvSpPr>
            <a:spLocks noGrp="1"/>
          </p:cNvSpPr>
          <p:nvPr>
            <p:ph type="sldNum" sz="quarter" idx="14"/>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4241413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No Title BLUE">
    <p:bg>
      <p:bgPr>
        <a:solidFill>
          <a:schemeClr val="tx2"/>
        </a:solidFill>
        <a:effectLst/>
      </p:bgPr>
    </p:bg>
    <p:spTree>
      <p:nvGrpSpPr>
        <p:cNvPr id="1" name=""/>
        <p:cNvGrpSpPr/>
        <p:nvPr/>
      </p:nvGrpSpPr>
      <p:grpSpPr>
        <a:xfrm>
          <a:off x="0" y="0"/>
          <a:ext cx="0" cy="0"/>
          <a:chOff x="0" y="0"/>
          <a:chExt cx="0" cy="0"/>
        </a:xfrm>
      </p:grpSpPr>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3"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
        <p:nvSpPr>
          <p:cNvPr id="14" name="Content Placeholder 2"/>
          <p:cNvSpPr>
            <a:spLocks noGrp="1"/>
          </p:cNvSpPr>
          <p:nvPr>
            <p:ph idx="1"/>
          </p:nvPr>
        </p:nvSpPr>
        <p:spPr>
          <a:xfrm>
            <a:off x="783774" y="1432197"/>
            <a:ext cx="7620777" cy="3993600"/>
          </a:xfrm>
        </p:spPr>
        <p:txBody>
          <a:bodyPr/>
          <a:lstStyle>
            <a:lvl1pPr marL="0" indent="0">
              <a:buNone/>
              <a:defRPr>
                <a:solidFill>
                  <a:schemeClr val="bg1"/>
                </a:solidFill>
              </a:defRPr>
            </a:lvl1pPr>
            <a:lvl2pPr marL="342892" indent="0">
              <a:buFontTx/>
              <a:buNone/>
              <a:defRPr>
                <a:solidFill>
                  <a:schemeClr val="accent2"/>
                </a:solidFill>
              </a:defRPr>
            </a:lvl2pPr>
            <a:lvl3pPr marL="685783" indent="0">
              <a:buFontTx/>
              <a:buNone/>
              <a:defRPr>
                <a:solidFill>
                  <a:schemeClr val="accent2"/>
                </a:solidFill>
              </a:defRPr>
            </a:lvl3pPr>
            <a:lvl4pPr marL="1028675" indent="0">
              <a:buFontTx/>
              <a:buNone/>
              <a:defRPr>
                <a:solidFill>
                  <a:schemeClr val="accent4"/>
                </a:solidFill>
              </a:defRPr>
            </a:lvl4pPr>
            <a:lvl5pPr marL="1371566"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82316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3" name="Group 12"/>
          <p:cNvGrpSpPr/>
          <p:nvPr/>
        </p:nvGrpSpPr>
        <p:grpSpPr>
          <a:xfrm rot="10800000">
            <a:off x="4" y="6532106"/>
            <a:ext cx="9143999" cy="325894"/>
            <a:chOff x="0" y="6532109"/>
            <a:chExt cx="12191999" cy="325894"/>
          </a:xfrm>
        </p:grpSpPr>
        <p:sp>
          <p:nvSpPr>
            <p:cNvPr id="14" name="Rectangle 13"/>
            <p:cNvSpPr/>
            <p:nvPr/>
          </p:nvSpPr>
          <p:spPr>
            <a:xfrm rot="10800000">
              <a:off x="1045027" y="6532112"/>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
        <p:nvSpPr>
          <p:cNvPr id="20" name="Rectangle 19"/>
          <p:cNvSpPr/>
          <p:nvPr/>
        </p:nvSpPr>
        <p:spPr>
          <a:xfrm>
            <a:off x="0" y="2276674"/>
            <a:ext cx="9144000" cy="23606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1"/>
              </a:solidFill>
            </a:endParaRPr>
          </a:p>
        </p:txBody>
      </p:sp>
      <p:sp>
        <p:nvSpPr>
          <p:cNvPr id="2" name="Title 1"/>
          <p:cNvSpPr>
            <a:spLocks noGrp="1"/>
          </p:cNvSpPr>
          <p:nvPr>
            <p:ph type="title" hasCustomPrompt="1"/>
          </p:nvPr>
        </p:nvSpPr>
        <p:spPr>
          <a:xfrm>
            <a:off x="783772" y="2296950"/>
            <a:ext cx="7576458" cy="2340363"/>
          </a:xfrm>
        </p:spPr>
        <p:txBody>
          <a:bodyPr anchor="ctr">
            <a:normAutofit/>
          </a:bodyPr>
          <a:lstStyle>
            <a:lvl1pPr>
              <a:defRPr sz="3600">
                <a:solidFill>
                  <a:schemeClr val="bg1"/>
                </a:solidFill>
              </a:defRPr>
            </a:lvl1pPr>
          </a:lstStyle>
          <a:p>
            <a:r>
              <a:rPr lang="en-US" dirty="0"/>
              <a:t>Section Header</a:t>
            </a:r>
          </a:p>
        </p:txBody>
      </p:sp>
    </p:spTree>
    <p:extLst>
      <p:ext uri="{BB962C8B-B14F-4D97-AF65-F5344CB8AC3E}">
        <p14:creationId xmlns:p14="http://schemas.microsoft.com/office/powerpoint/2010/main" val="143520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grpSp>
        <p:nvGrpSpPr>
          <p:cNvPr id="7" name="Group 6"/>
          <p:cNvGrpSpPr/>
          <p:nvPr/>
        </p:nvGrpSpPr>
        <p:grpSpPr>
          <a:xfrm>
            <a:off x="4" y="2634369"/>
            <a:ext cx="9143999" cy="1665514"/>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fld id="{AB0C8A41-F6A0-4E30-9587-0BDECF61240E}" type="slidenum">
              <a:rPr lang="en-US" smtClean="0"/>
              <a:t>‹#›</a:t>
            </a:fld>
            <a:endParaRPr lang="en-US"/>
          </a:p>
        </p:txBody>
      </p:sp>
      <p:sp>
        <p:nvSpPr>
          <p:cNvPr id="2" name="Title 1"/>
          <p:cNvSpPr>
            <a:spLocks noGrp="1"/>
          </p:cNvSpPr>
          <p:nvPr>
            <p:ph type="title" hasCustomPrompt="1"/>
          </p:nvPr>
        </p:nvSpPr>
        <p:spPr>
          <a:xfrm>
            <a:off x="783774" y="2882031"/>
            <a:ext cx="7576458" cy="1170174"/>
          </a:xfrm>
        </p:spPr>
        <p:txBody>
          <a:bodyPr anchor="ctr">
            <a:normAutofit/>
          </a:bodyPr>
          <a:lstStyle>
            <a:lvl1pPr>
              <a:defRPr sz="3600">
                <a:solidFill>
                  <a:schemeClr val="bg1"/>
                </a:solidFill>
              </a:defRPr>
            </a:lvl1pPr>
          </a:lstStyle>
          <a:p>
            <a:r>
              <a:rPr lang="en-US" dirty="0"/>
              <a:t>Section Header</a:t>
            </a:r>
          </a:p>
        </p:txBody>
      </p:sp>
    </p:spTree>
    <p:extLst>
      <p:ext uri="{BB962C8B-B14F-4D97-AF65-F5344CB8AC3E}">
        <p14:creationId xmlns:p14="http://schemas.microsoft.com/office/powerpoint/2010/main" val="358315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317" y="2448383"/>
            <a:ext cx="7576458" cy="1325563"/>
          </a:xfrm>
        </p:spPr>
        <p:txBody>
          <a:bodyPr/>
          <a:lstStyle>
            <a:lvl1pPr algn="ctr">
              <a:defRPr>
                <a:solidFill>
                  <a:schemeClr val="tx2"/>
                </a:solidFill>
              </a:defRPr>
            </a:lvl1pPr>
          </a:lstStyle>
          <a:p>
            <a:r>
              <a:rPr lang="en-US" dirty="0"/>
              <a:t>Section Header</a:t>
            </a:r>
          </a:p>
        </p:txBody>
      </p:sp>
      <p:grpSp>
        <p:nvGrpSpPr>
          <p:cNvPr id="4" name="Group 3"/>
          <p:cNvGrpSpPr/>
          <p:nvPr/>
        </p:nvGrpSpPr>
        <p:grpSpPr>
          <a:xfrm>
            <a:off x="4" y="-3"/>
            <a:ext cx="9143999" cy="325894"/>
            <a:chOff x="2" y="-3"/>
            <a:chExt cx="12191999" cy="325894"/>
          </a:xfrm>
        </p:grpSpPr>
        <p:sp>
          <p:nvSpPr>
            <p:cNvPr id="5" name="Rectangle 4"/>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Rectangle 6"/>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8" name="Rectangle 7"/>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Rectangle 8"/>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0" name="Group 9"/>
          <p:cNvGrpSpPr/>
          <p:nvPr/>
        </p:nvGrpSpPr>
        <p:grpSpPr>
          <a:xfrm rot="10800000">
            <a:off x="342" y="6531645"/>
            <a:ext cx="9143999" cy="325891"/>
            <a:chOff x="0" y="6532109"/>
            <a:chExt cx="12191998" cy="325894"/>
          </a:xfrm>
        </p:grpSpPr>
        <p:sp>
          <p:nvSpPr>
            <p:cNvPr id="11" name="Rectangle 10"/>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Rectangle 12"/>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Rectangle 13"/>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Rectangle 14"/>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8" name="Text Placeholder 17"/>
          <p:cNvSpPr>
            <a:spLocks noGrp="1"/>
          </p:cNvSpPr>
          <p:nvPr>
            <p:ph type="body" sz="quarter" idx="10" hasCustomPrompt="1"/>
          </p:nvPr>
        </p:nvSpPr>
        <p:spPr>
          <a:xfrm>
            <a:off x="783317" y="3773946"/>
            <a:ext cx="7575550" cy="481012"/>
          </a:xfrm>
        </p:spPr>
        <p:txBody>
          <a:bodyPr/>
          <a:lstStyle>
            <a:lvl1pPr marL="0" indent="0" algn="ctr">
              <a:buNone/>
              <a:defRPr i="1">
                <a:solidFill>
                  <a:schemeClr val="bg2"/>
                </a:solidFill>
              </a:defRPr>
            </a:lvl1pPr>
          </a:lstStyle>
          <a:p>
            <a:pPr lvl="0"/>
            <a:r>
              <a:rPr lang="en-US" dirty="0" err="1"/>
              <a:t>Subheader</a:t>
            </a:r>
            <a:endParaRPr lang="en-US" dirty="0"/>
          </a:p>
        </p:txBody>
      </p:sp>
      <p:sp>
        <p:nvSpPr>
          <p:cNvPr id="16"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330195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rint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1" y="2857501"/>
            <a:ext cx="7576460" cy="1257300"/>
          </a:xfrm>
        </p:spPr>
        <p:txBody>
          <a:bodyPr anchor="t">
            <a:normAutofit/>
          </a:bodyPr>
          <a:lstStyle>
            <a:lvl1pPr algn="l">
              <a:defRPr sz="4050">
                <a:solidFill>
                  <a:schemeClr val="tx2"/>
                </a:solidFill>
              </a:defRPr>
            </a:lvl1pPr>
          </a:lstStyle>
          <a:p>
            <a:r>
              <a:rPr lang="en-US" dirty="0"/>
              <a:t>Presentation Title</a:t>
            </a:r>
          </a:p>
        </p:txBody>
      </p:sp>
      <p:sp>
        <p:nvSpPr>
          <p:cNvPr id="3" name="Subtitle 2"/>
          <p:cNvSpPr>
            <a:spLocks noGrp="1"/>
          </p:cNvSpPr>
          <p:nvPr>
            <p:ph type="subTitle" idx="1" hasCustomPrompt="1"/>
          </p:nvPr>
        </p:nvSpPr>
        <p:spPr>
          <a:xfrm>
            <a:off x="971551" y="4132841"/>
            <a:ext cx="6357482" cy="997794"/>
          </a:xfrm>
        </p:spPr>
        <p:txBody>
          <a:bodyPr>
            <a:noAutofit/>
          </a:bodyPr>
          <a:lstStyle>
            <a:lvl1pPr marL="0" indent="0" algn="l">
              <a:buNone/>
              <a:defRPr sz="1800" i="1">
                <a:solidFill>
                  <a:schemeClr val="tx2"/>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Subtitle</a:t>
            </a:r>
          </a:p>
        </p:txBody>
      </p:sp>
      <p:sp>
        <p:nvSpPr>
          <p:cNvPr id="7" name="Rectangle 6"/>
          <p:cNvSpPr/>
          <p:nvPr/>
        </p:nvSpPr>
        <p:spPr>
          <a:xfrm>
            <a:off x="1" y="9184"/>
            <a:ext cx="9144002" cy="11131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0" y="5744815"/>
            <a:ext cx="9143998" cy="11131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endParaRPr lang="en-US" sz="1400" dirty="0">
              <a:solidFill>
                <a:schemeClr val="accent2">
                  <a:lumMod val="40000"/>
                  <a:lumOff val="60000"/>
                </a:schemeClr>
              </a:solidFill>
            </a:endParaRPr>
          </a:p>
        </p:txBody>
      </p:sp>
      <p:sp>
        <p:nvSpPr>
          <p:cNvPr id="36" name="Text Placeholder 35"/>
          <p:cNvSpPr>
            <a:spLocks noGrp="1"/>
          </p:cNvSpPr>
          <p:nvPr>
            <p:ph type="body" sz="quarter" idx="11" hasCustomPrompt="1"/>
          </p:nvPr>
        </p:nvSpPr>
        <p:spPr>
          <a:xfrm>
            <a:off x="1566865" y="5946613"/>
            <a:ext cx="7577138" cy="392048"/>
          </a:xfrm>
        </p:spPr>
        <p:txBody>
          <a:bodyPr>
            <a:normAutofit/>
          </a:bodyPr>
          <a:lstStyle>
            <a:lvl1pPr marL="0" indent="0" algn="r">
              <a:buNone/>
              <a:defRPr sz="1400" baseline="0">
                <a:solidFill>
                  <a:schemeClr val="accent2">
                    <a:lumMod val="40000"/>
                    <a:lumOff val="60000"/>
                  </a:schemeClr>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1566862" y="6356701"/>
            <a:ext cx="7577138" cy="307154"/>
          </a:xfrm>
        </p:spPr>
        <p:txBody>
          <a:bodyPr>
            <a:noAutofit/>
          </a:bodyPr>
          <a:lstStyle>
            <a:lvl1pPr marL="0" indent="0" algn="r">
              <a:buNone/>
              <a:defRPr sz="1400" baseline="0">
                <a:solidFill>
                  <a:schemeClr val="accent2">
                    <a:lumMod val="40000"/>
                    <a:lumOff val="60000"/>
                  </a:schemeClr>
                </a:solidFill>
              </a:defRPr>
            </a:lvl1pPr>
          </a:lstStyle>
          <a:p>
            <a:pPr lvl="0"/>
            <a:r>
              <a:rPr lang="en-US" dirty="0"/>
              <a:t>Date</a:t>
            </a:r>
          </a:p>
        </p:txBody>
      </p:sp>
      <p:pic>
        <p:nvPicPr>
          <p:cNvPr id="4" name="Picture 3"/>
          <p:cNvPicPr>
            <a:picLocks noChangeAspect="1"/>
          </p:cNvPicPr>
          <p:nvPr/>
        </p:nvPicPr>
        <p:blipFill>
          <a:blip r:embed="rId2"/>
          <a:stretch>
            <a:fillRect/>
          </a:stretch>
        </p:blipFill>
        <p:spPr>
          <a:xfrm>
            <a:off x="286139" y="1178434"/>
            <a:ext cx="8571719" cy="1286367"/>
          </a:xfrm>
          <a:prstGeom prst="rect">
            <a:avLst/>
          </a:prstGeom>
        </p:spPr>
      </p:pic>
      <p:pic>
        <p:nvPicPr>
          <p:cNvPr id="26" name="Picture 8"/>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329033" y="4514431"/>
            <a:ext cx="1692275" cy="9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36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3" y="365129"/>
            <a:ext cx="7576459" cy="1325563"/>
          </a:xfrm>
        </p:spPr>
        <p:txBody>
          <a:bodyPr/>
          <a:lstStyle>
            <a:lvl1pPr>
              <a:defRPr/>
            </a:lvl1pPr>
          </a:lstStyle>
          <a:p>
            <a:r>
              <a:rPr lang="en-US" dirty="0"/>
              <a:t>Title</a:t>
            </a:r>
          </a:p>
        </p:txBody>
      </p:sp>
      <p:grpSp>
        <p:nvGrpSpPr>
          <p:cNvPr id="6" name="Group 5"/>
          <p:cNvGrpSpPr/>
          <p:nvPr/>
        </p:nvGrpSpPr>
        <p:grpSpPr>
          <a:xfrm>
            <a:off x="4" y="-3"/>
            <a:ext cx="9143999" cy="325894"/>
            <a:chOff x="2" y="-3"/>
            <a:chExt cx="12191999" cy="325894"/>
          </a:xfrm>
        </p:grpSpPr>
        <p:sp>
          <p:nvSpPr>
            <p:cNvPr id="7" name="Rectangle 6"/>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Rectangle 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2" name="Group 11"/>
          <p:cNvGrpSpPr/>
          <p:nvPr/>
        </p:nvGrpSpPr>
        <p:grpSpPr>
          <a:xfrm rot="10800000">
            <a:off x="342" y="6531645"/>
            <a:ext cx="9143999" cy="325891"/>
            <a:chOff x="0" y="6532109"/>
            <a:chExt cx="12191998" cy="325894"/>
          </a:xfrm>
        </p:grpSpPr>
        <p:sp>
          <p:nvSpPr>
            <p:cNvPr id="13" name="Rectangle 12"/>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Rectangle 14"/>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8"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
        <p:nvSpPr>
          <p:cNvPr id="19" name="Text Placeholder 19"/>
          <p:cNvSpPr>
            <a:spLocks noGrp="1"/>
          </p:cNvSpPr>
          <p:nvPr>
            <p:ph type="body" sz="quarter" idx="14" hasCustomPrompt="1"/>
          </p:nvPr>
        </p:nvSpPr>
        <p:spPr>
          <a:xfrm>
            <a:off x="783773" y="1698635"/>
            <a:ext cx="7576459" cy="336550"/>
          </a:xfrm>
        </p:spPr>
        <p:txBody>
          <a:bodyPr>
            <a:noAutofit/>
          </a:bodyPr>
          <a:lstStyle>
            <a:lvl1pPr marL="0" indent="0">
              <a:buNone/>
              <a:defRPr sz="1500" i="1">
                <a:solidFill>
                  <a:schemeClr val="bg2"/>
                </a:solidFill>
              </a:defRPr>
            </a:lvl1pPr>
          </a:lstStyle>
          <a:p>
            <a:pPr lvl="0"/>
            <a:r>
              <a:rPr lang="en-US" dirty="0"/>
              <a:t>Subtitle</a:t>
            </a:r>
          </a:p>
        </p:txBody>
      </p:sp>
    </p:spTree>
    <p:extLst>
      <p:ext uri="{BB962C8B-B14F-4D97-AF65-F5344CB8AC3E}">
        <p14:creationId xmlns:p14="http://schemas.microsoft.com/office/powerpoint/2010/main" val="2192526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3770" y="365126"/>
            <a:ext cx="7576461" cy="1325563"/>
          </a:xfrm>
        </p:spPr>
        <p:txBody>
          <a:bodyPr/>
          <a:lstStyle>
            <a:lvl1pPr>
              <a:defRPr/>
            </a:lvl1pPr>
          </a:lstStyle>
          <a:p>
            <a:r>
              <a:rPr lang="en-US" dirty="0"/>
              <a:t>Title</a:t>
            </a:r>
          </a:p>
        </p:txBody>
      </p:sp>
      <p:sp>
        <p:nvSpPr>
          <p:cNvPr id="6" name="Slide Number Placeholder 8"/>
          <p:cNvSpPr txBox="1">
            <a:spLocks/>
          </p:cNvSpPr>
          <p:nvPr/>
        </p:nvSpPr>
        <p:spPr>
          <a:xfrm>
            <a:off x="4" y="6532107"/>
            <a:ext cx="783770" cy="32589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783A3A-5020-495B-AC0E-F457EA8CFE4C}" type="slidenum">
              <a:rPr lang="en-US" sz="1350" smtClean="0"/>
              <a:pPr/>
              <a:t>‹#›</a:t>
            </a:fld>
            <a:endParaRPr lang="en-US" sz="1350" dirty="0"/>
          </a:p>
        </p:txBody>
      </p:sp>
      <p:grpSp>
        <p:nvGrpSpPr>
          <p:cNvPr id="7" name="Group 6"/>
          <p:cNvGrpSpPr/>
          <p:nvPr/>
        </p:nvGrpSpPr>
        <p:grpSpPr>
          <a:xfrm>
            <a:off x="3" y="0"/>
            <a:ext cx="9143999" cy="325894"/>
            <a:chOff x="2" y="-3"/>
            <a:chExt cx="12191999" cy="325894"/>
          </a:xfrm>
        </p:grpSpPr>
        <p:sp>
          <p:nvSpPr>
            <p:cNvPr id="8" name="Rectangle 7"/>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3" name="Group 12"/>
          <p:cNvGrpSpPr/>
          <p:nvPr/>
        </p:nvGrpSpPr>
        <p:grpSpPr>
          <a:xfrm rot="10800000">
            <a:off x="341" y="6531648"/>
            <a:ext cx="9143999" cy="325891"/>
            <a:chOff x="0" y="6532109"/>
            <a:chExt cx="12191998" cy="325894"/>
          </a:xfrm>
        </p:grpSpPr>
        <p:sp>
          <p:nvSpPr>
            <p:cNvPr id="14" name="Rectangle 13"/>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20" name="Slide Number Placeholder 8"/>
          <p:cNvSpPr>
            <a:spLocks noGrp="1"/>
          </p:cNvSpPr>
          <p:nvPr>
            <p:ph type="sldNum" sz="quarter" idx="13"/>
          </p:nvPr>
        </p:nvSpPr>
        <p:spPr>
          <a:xfrm>
            <a:off x="3" y="6531186"/>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342528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marL="0" indent="0">
              <a:buNone/>
              <a:defRPr sz="2800"/>
            </a:lvl1pPr>
            <a:lvl2pPr marL="685800" indent="-228600">
              <a:buClr>
                <a:schemeClr val="bg2"/>
              </a:buClr>
              <a:buFont typeface="Wingdings" panose="05000000000000000000" pitchFamily="2" charset="2"/>
              <a:buChar char="§"/>
              <a:defRPr sz="2400"/>
            </a:lvl2pPr>
            <a:lvl3pPr marL="1143000" indent="-228600">
              <a:buClr>
                <a:schemeClr val="bg2"/>
              </a:buClr>
              <a:buFont typeface="Wingdings" panose="05000000000000000000" pitchFamily="2" charset="2"/>
              <a:buChar char="§"/>
              <a:defRPr sz="2000"/>
            </a:lvl3pPr>
            <a:lvl4pPr marL="1600200" indent="-228600">
              <a:buClr>
                <a:schemeClr val="bg2"/>
              </a:buClr>
              <a:buFont typeface="Wingdings" panose="05000000000000000000" pitchFamily="2" charset="2"/>
              <a:buChar char="§"/>
              <a:defRPr sz="1800"/>
            </a:lvl4pPr>
            <a:lvl5pPr marL="2057400" indent="-228600">
              <a:buClr>
                <a:schemeClr val="bg2"/>
              </a:buClr>
              <a:buFont typeface="Wingdings" panose="05000000000000000000" pitchFamily="2" charset="2"/>
              <a:buChar cha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p:nvGrpSpPr>
        <p:grpSpPr>
          <a:xfrm>
            <a:off x="3" y="0"/>
            <a:ext cx="9143999" cy="325894"/>
            <a:chOff x="2" y="-3"/>
            <a:chExt cx="12191999" cy="325894"/>
          </a:xfrm>
        </p:grpSpPr>
        <p:sp>
          <p:nvSpPr>
            <p:cNvPr id="9" name="Rectangle 8"/>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Rectangle 12"/>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14" name="Group 13"/>
          <p:cNvGrpSpPr/>
          <p:nvPr/>
        </p:nvGrpSpPr>
        <p:grpSpPr>
          <a:xfrm rot="10800000">
            <a:off x="341" y="6531648"/>
            <a:ext cx="9143999" cy="325891"/>
            <a:chOff x="0" y="6532109"/>
            <a:chExt cx="12191998" cy="325894"/>
          </a:xfrm>
        </p:grpSpPr>
        <p:sp>
          <p:nvSpPr>
            <p:cNvPr id="15" name="Rectangle 14"/>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9" name="Rectangle 18"/>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a:xfrm>
            <a:off x="3" y="6531648"/>
            <a:ext cx="2057400" cy="326352"/>
          </a:xfrm>
          <a:prstGeom prst="rect">
            <a:avLst/>
          </a:prstGeom>
        </p:spPr>
        <p:txBody>
          <a:bodyPr/>
          <a:lstStyle>
            <a:lvl1pPr>
              <a:defRPr>
                <a:solidFill>
                  <a:schemeClr val="bg1"/>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1289769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4" name="Text Placeholder 19"/>
          <p:cNvSpPr>
            <a:spLocks noGrp="1"/>
          </p:cNvSpPr>
          <p:nvPr>
            <p:ph type="body" sz="quarter" idx="14" hasCustomPrompt="1"/>
          </p:nvPr>
        </p:nvSpPr>
        <p:spPr>
          <a:xfrm>
            <a:off x="628650" y="1690689"/>
            <a:ext cx="7886700" cy="336550"/>
          </a:xfrm>
        </p:spPr>
        <p:txBody>
          <a:bodyPr>
            <a:noAutofit/>
          </a:bodyPr>
          <a:lstStyle>
            <a:lvl1pPr marL="0" indent="0">
              <a:buNone/>
              <a:defRPr sz="1500" i="1">
                <a:solidFill>
                  <a:schemeClr val="bg2"/>
                </a:solidFill>
              </a:defRPr>
            </a:lvl1pPr>
          </a:lstStyle>
          <a:p>
            <a:pPr lvl="0"/>
            <a:r>
              <a:rPr lang="en-US" dirty="0"/>
              <a:t>Subtitle</a:t>
            </a:r>
          </a:p>
        </p:txBody>
      </p:sp>
      <p:sp>
        <p:nvSpPr>
          <p:cNvPr id="6" name="Content Placeholder 5"/>
          <p:cNvSpPr>
            <a:spLocks noGrp="1"/>
          </p:cNvSpPr>
          <p:nvPr>
            <p:ph sz="quarter" idx="15"/>
          </p:nvPr>
        </p:nvSpPr>
        <p:spPr>
          <a:xfrm>
            <a:off x="628650" y="2027238"/>
            <a:ext cx="7886700" cy="4210050"/>
          </a:xfrm>
        </p:spPr>
        <p:txBody>
          <a:bodyPr/>
          <a:lstStyle>
            <a:lvl1pPr marL="228600" indent="-228600">
              <a:buClr>
                <a:schemeClr val="bg2"/>
              </a:buClr>
              <a:buFont typeface="Wingdings" panose="05000000000000000000" pitchFamily="2" charset="2"/>
              <a:buChar char="§"/>
              <a:defRPr/>
            </a:lvl1pPr>
            <a:lvl2pPr marL="685800" indent="-228600">
              <a:buClr>
                <a:schemeClr val="bg2"/>
              </a:buClr>
              <a:buFont typeface="Wingdings" panose="05000000000000000000" pitchFamily="2" charset="2"/>
              <a:buChar char="§"/>
              <a:defRPr/>
            </a:lvl2pPr>
            <a:lvl3pPr marL="1143000" indent="-228600">
              <a:buClr>
                <a:schemeClr val="bg2"/>
              </a:buClr>
              <a:buFont typeface="Wingdings" panose="05000000000000000000" pitchFamily="2" charset="2"/>
              <a:buChar char="§"/>
              <a:defRPr/>
            </a:lvl3pPr>
            <a:lvl4pPr marL="1600200" indent="-228600">
              <a:buClr>
                <a:schemeClr val="bg2"/>
              </a:buClr>
              <a:buFont typeface="Wingdings" panose="05000000000000000000" pitchFamily="2" charset="2"/>
              <a:buChar char="§"/>
              <a:defRPr/>
            </a:lvl4pPr>
            <a:lvl5pPr marL="2057400" indent="-228600">
              <a:buClr>
                <a:schemeClr val="bg2"/>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fld id="{AB0C8A41-F6A0-4E30-9587-0BDECF61240E}" type="slidenum">
              <a:rPr lang="en-US" smtClean="0"/>
              <a:t>‹#›</a:t>
            </a:fld>
            <a:endParaRPr lang="en-US"/>
          </a:p>
        </p:txBody>
      </p:sp>
    </p:spTree>
    <p:extLst>
      <p:ext uri="{BB962C8B-B14F-4D97-AF65-F5344CB8AC3E}">
        <p14:creationId xmlns:p14="http://schemas.microsoft.com/office/powerpoint/2010/main" val="159738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grpSp>
        <p:nvGrpSpPr>
          <p:cNvPr id="7" name="Group 6"/>
          <p:cNvGrpSpPr/>
          <p:nvPr/>
        </p:nvGrpSpPr>
        <p:grpSpPr>
          <a:xfrm>
            <a:off x="4" y="-3"/>
            <a:ext cx="9143999" cy="325894"/>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3"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bg1"/>
                </a:solidFill>
              </a:defRPr>
            </a:lvl1pPr>
          </a:lstStyle>
          <a:p>
            <a:fld id="{AB0C8A41-F6A0-4E30-9587-0BDECF61240E}" type="slidenum">
              <a:rPr lang="en-US" smtClean="0"/>
              <a:t>‹#›</a:t>
            </a:fld>
            <a:endParaRPr lang="en-US"/>
          </a:p>
        </p:txBody>
      </p:sp>
      <p:sp>
        <p:nvSpPr>
          <p:cNvPr id="14" name="Content Placeholder 2"/>
          <p:cNvSpPr>
            <a:spLocks noGrp="1"/>
          </p:cNvSpPr>
          <p:nvPr>
            <p:ph idx="1"/>
          </p:nvPr>
        </p:nvSpPr>
        <p:spPr>
          <a:xfrm>
            <a:off x="783773" y="1344318"/>
            <a:ext cx="7620777" cy="4199231"/>
          </a:xfrm>
        </p:spPr>
        <p:txBody>
          <a:bodyPr anchor="ctr"/>
          <a:lstStyle>
            <a:lvl1pPr marL="0" indent="0" algn="ctr">
              <a:buNone/>
              <a:defRPr>
                <a:solidFill>
                  <a:schemeClr val="bg1"/>
                </a:solidFill>
              </a:defRPr>
            </a:lvl1pPr>
            <a:lvl2pPr marL="342892" indent="0">
              <a:buFontTx/>
              <a:buNone/>
              <a:defRPr>
                <a:solidFill>
                  <a:schemeClr val="accent2"/>
                </a:solidFill>
              </a:defRPr>
            </a:lvl2pPr>
            <a:lvl3pPr marL="685783" indent="0">
              <a:buFontTx/>
              <a:buNone/>
              <a:defRPr>
                <a:solidFill>
                  <a:schemeClr val="accent2"/>
                </a:solidFill>
              </a:defRPr>
            </a:lvl3pPr>
            <a:lvl4pPr marL="1028675" indent="0">
              <a:buFontTx/>
              <a:buNone/>
              <a:defRPr>
                <a:solidFill>
                  <a:schemeClr val="accent4"/>
                </a:solidFill>
              </a:defRPr>
            </a:lvl4pPr>
            <a:lvl5pPr marL="1371566" indent="0">
              <a:buFontTx/>
              <a:buNone/>
              <a:defRPr/>
            </a:lvl5pPr>
          </a:lstStyle>
          <a:p>
            <a:pPr lvl="0"/>
            <a:r>
              <a:rPr lang="en-US"/>
              <a:t>Click to edit Master text styles</a:t>
            </a:r>
          </a:p>
        </p:txBody>
      </p:sp>
      <p:sp>
        <p:nvSpPr>
          <p:cNvPr id="15" name="Rectangle 14"/>
          <p:cNvSpPr/>
          <p:nvPr/>
        </p:nvSpPr>
        <p:spPr>
          <a:xfrm>
            <a:off x="-90846" y="701238"/>
            <a:ext cx="957314" cy="1862048"/>
          </a:xfrm>
          <a:prstGeom prst="rect">
            <a:avLst/>
          </a:prstGeom>
          <a:noFill/>
        </p:spPr>
        <p:txBody>
          <a:bodyPr wrap="none" lIns="91440" tIns="45720" rIns="91440" bIns="45720">
            <a:spAutoFit/>
          </a:bodyPr>
          <a:lstStyle/>
          <a:p>
            <a:pPr algn="ctr"/>
            <a:r>
              <a:rPr lang="en-US" sz="11500" b="0" cap="none" spc="0" dirty="0">
                <a:ln w="0"/>
                <a:solidFill>
                  <a:schemeClr val="bg2"/>
                </a:solidFill>
                <a:effectLst>
                  <a:outerShdw blurRad="38100" dist="19050" dir="2700000" algn="tl" rotWithShape="0">
                    <a:schemeClr val="dk1">
                      <a:alpha val="40000"/>
                    </a:schemeClr>
                  </a:outerShdw>
                </a:effectLst>
              </a:rPr>
              <a:t>“</a:t>
            </a:r>
          </a:p>
        </p:txBody>
      </p:sp>
      <p:sp>
        <p:nvSpPr>
          <p:cNvPr id="16" name="Rectangle 15"/>
          <p:cNvSpPr/>
          <p:nvPr/>
        </p:nvSpPr>
        <p:spPr>
          <a:xfrm rot="10800000">
            <a:off x="8257787" y="4324581"/>
            <a:ext cx="957314" cy="1862048"/>
          </a:xfrm>
          <a:prstGeom prst="rect">
            <a:avLst/>
          </a:prstGeom>
          <a:noFill/>
        </p:spPr>
        <p:txBody>
          <a:bodyPr wrap="none" lIns="91440" tIns="45720" rIns="91440" bIns="45720">
            <a:spAutoFit/>
          </a:bodyPr>
          <a:lstStyle/>
          <a:p>
            <a:pPr algn="ctr"/>
            <a:r>
              <a:rPr lang="en-US" sz="11500" b="0" cap="none" spc="0" dirty="0">
                <a:ln w="0"/>
                <a:solidFill>
                  <a:schemeClr val="bg2"/>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27091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able of Contents : 5">
    <p:spTree>
      <p:nvGrpSpPr>
        <p:cNvPr id="1" name=""/>
        <p:cNvGrpSpPr/>
        <p:nvPr/>
      </p:nvGrpSpPr>
      <p:grpSpPr>
        <a:xfrm>
          <a:off x="0" y="0"/>
          <a:ext cx="0" cy="0"/>
          <a:chOff x="0" y="0"/>
          <a:chExt cx="0" cy="0"/>
        </a:xfrm>
      </p:grpSpPr>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fld id="{AB0C8A41-F6A0-4E30-9587-0BDECF61240E}" type="slidenum">
              <a:rPr lang="en-US" smtClean="0"/>
              <a:t>‹#›</a:t>
            </a:fld>
            <a:endParaRPr lang="en-US"/>
          </a:p>
        </p:txBody>
      </p:sp>
      <p:sp>
        <p:nvSpPr>
          <p:cNvPr id="3" name="Title 2"/>
          <p:cNvSpPr>
            <a:spLocks noGrp="1"/>
          </p:cNvSpPr>
          <p:nvPr>
            <p:ph type="title"/>
          </p:nvPr>
        </p:nvSpPr>
        <p:spPr>
          <a:xfrm>
            <a:off x="775617" y="53963"/>
            <a:ext cx="7886700" cy="1195118"/>
          </a:xfrm>
        </p:spPr>
        <p:txBody>
          <a:bodyPr/>
          <a:lstStyle/>
          <a:p>
            <a:r>
              <a:rPr lang="en-US"/>
              <a:t>Click to edit Master title style</a:t>
            </a:r>
          </a:p>
        </p:txBody>
      </p:sp>
    </p:spTree>
    <p:extLst>
      <p:ext uri="{BB962C8B-B14F-4D97-AF65-F5344CB8AC3E}">
        <p14:creationId xmlns:p14="http://schemas.microsoft.com/office/powerpoint/2010/main" val="396465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rint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1" y="2857501"/>
            <a:ext cx="7576460" cy="1257300"/>
          </a:xfrm>
        </p:spPr>
        <p:txBody>
          <a:bodyPr anchor="t">
            <a:normAutofit/>
          </a:bodyPr>
          <a:lstStyle>
            <a:lvl1pPr algn="l">
              <a:defRPr sz="4050">
                <a:solidFill>
                  <a:schemeClr val="tx2"/>
                </a:solidFill>
              </a:defRPr>
            </a:lvl1pPr>
          </a:lstStyle>
          <a:p>
            <a:r>
              <a:rPr lang="en-US" dirty="0"/>
              <a:t>Presentation Title</a:t>
            </a:r>
          </a:p>
        </p:txBody>
      </p:sp>
      <p:sp>
        <p:nvSpPr>
          <p:cNvPr id="3" name="Subtitle 2"/>
          <p:cNvSpPr>
            <a:spLocks noGrp="1"/>
          </p:cNvSpPr>
          <p:nvPr>
            <p:ph type="subTitle" idx="1" hasCustomPrompt="1"/>
          </p:nvPr>
        </p:nvSpPr>
        <p:spPr>
          <a:xfrm>
            <a:off x="971551" y="4132841"/>
            <a:ext cx="6357482" cy="997794"/>
          </a:xfrm>
        </p:spPr>
        <p:txBody>
          <a:bodyPr>
            <a:noAutofit/>
          </a:bodyPr>
          <a:lstStyle>
            <a:lvl1pPr marL="0" indent="0" algn="l">
              <a:buNone/>
              <a:defRPr sz="1800" i="1">
                <a:solidFill>
                  <a:schemeClr val="tx2"/>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Subtitle</a:t>
            </a:r>
          </a:p>
        </p:txBody>
      </p:sp>
      <p:sp>
        <p:nvSpPr>
          <p:cNvPr id="7" name="Rectangle 6"/>
          <p:cNvSpPr/>
          <p:nvPr/>
        </p:nvSpPr>
        <p:spPr>
          <a:xfrm>
            <a:off x="1" y="9184"/>
            <a:ext cx="9144002" cy="11131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0" y="5744815"/>
            <a:ext cx="9143998" cy="111318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endParaRPr lang="en-US" sz="1400" dirty="0">
              <a:solidFill>
                <a:schemeClr val="accent2">
                  <a:lumMod val="40000"/>
                  <a:lumOff val="60000"/>
                </a:schemeClr>
              </a:solidFill>
            </a:endParaRPr>
          </a:p>
        </p:txBody>
      </p:sp>
      <p:sp>
        <p:nvSpPr>
          <p:cNvPr id="36" name="Text Placeholder 35"/>
          <p:cNvSpPr>
            <a:spLocks noGrp="1"/>
          </p:cNvSpPr>
          <p:nvPr>
            <p:ph type="body" sz="quarter" idx="11" hasCustomPrompt="1"/>
          </p:nvPr>
        </p:nvSpPr>
        <p:spPr>
          <a:xfrm>
            <a:off x="1566865" y="5946613"/>
            <a:ext cx="7577138" cy="392048"/>
          </a:xfrm>
        </p:spPr>
        <p:txBody>
          <a:bodyPr>
            <a:normAutofit/>
          </a:bodyPr>
          <a:lstStyle>
            <a:lvl1pPr marL="0" indent="0" algn="r">
              <a:buNone/>
              <a:defRPr sz="1400" baseline="0">
                <a:solidFill>
                  <a:schemeClr val="accent2">
                    <a:lumMod val="40000"/>
                    <a:lumOff val="60000"/>
                  </a:schemeClr>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1566862" y="6356701"/>
            <a:ext cx="7577138" cy="307154"/>
          </a:xfrm>
        </p:spPr>
        <p:txBody>
          <a:bodyPr>
            <a:noAutofit/>
          </a:bodyPr>
          <a:lstStyle>
            <a:lvl1pPr marL="0" indent="0" algn="r">
              <a:buNone/>
              <a:defRPr sz="1400" baseline="0">
                <a:solidFill>
                  <a:schemeClr val="accent2">
                    <a:lumMod val="40000"/>
                    <a:lumOff val="60000"/>
                  </a:schemeClr>
                </a:solidFill>
              </a:defRPr>
            </a:lvl1pPr>
          </a:lstStyle>
          <a:p>
            <a:pPr lvl="0"/>
            <a:r>
              <a:rPr lang="en-US" dirty="0"/>
              <a:t>Date</a:t>
            </a:r>
          </a:p>
        </p:txBody>
      </p:sp>
      <p:pic>
        <p:nvPicPr>
          <p:cNvPr id="26" name="Picture 8"/>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7329033" y="4514431"/>
            <a:ext cx="1692275" cy="9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261753" y="1194337"/>
            <a:ext cx="8620491" cy="1591194"/>
          </a:xfrm>
          <a:prstGeom prst="rect">
            <a:avLst/>
          </a:prstGeom>
        </p:spPr>
      </p:pic>
    </p:spTree>
    <p:extLst>
      <p:ext uri="{BB962C8B-B14F-4D97-AF65-F5344CB8AC3E}">
        <p14:creationId xmlns:p14="http://schemas.microsoft.com/office/powerpoint/2010/main" val="216240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1118" y="1122368"/>
            <a:ext cx="5329113" cy="2091651"/>
          </a:xfrm>
        </p:spPr>
        <p:txBody>
          <a:bodyPr anchor="ctr">
            <a:normAutofit/>
          </a:bodyPr>
          <a:lstStyle>
            <a:lvl1pPr algn="l">
              <a:defRPr sz="4050"/>
            </a:lvl1pPr>
          </a:lstStyle>
          <a:p>
            <a:r>
              <a:rPr lang="en-US" dirty="0"/>
              <a:t>Presentation Title</a:t>
            </a:r>
          </a:p>
        </p:txBody>
      </p:sp>
      <p:sp>
        <p:nvSpPr>
          <p:cNvPr id="3" name="Subtitle 2"/>
          <p:cNvSpPr>
            <a:spLocks noGrp="1"/>
          </p:cNvSpPr>
          <p:nvPr>
            <p:ph type="subTitle" idx="1" hasCustomPrompt="1"/>
          </p:nvPr>
        </p:nvSpPr>
        <p:spPr>
          <a:xfrm>
            <a:off x="3031117" y="3257959"/>
            <a:ext cx="5329112" cy="997794"/>
          </a:xfrm>
        </p:spPr>
        <p:txBody>
          <a:bodyPr>
            <a:noAutofit/>
          </a:bodyPr>
          <a:lstStyle>
            <a:lvl1pPr marL="0" indent="0" algn="l">
              <a:buNone/>
              <a:defRPr sz="1800" i="1">
                <a:solidFill>
                  <a:schemeClr val="bg2"/>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Subtitle</a:t>
            </a:r>
          </a:p>
        </p:txBody>
      </p:sp>
      <p:grpSp>
        <p:nvGrpSpPr>
          <p:cNvPr id="24" name="Group 23"/>
          <p:cNvGrpSpPr/>
          <p:nvPr/>
        </p:nvGrpSpPr>
        <p:grpSpPr>
          <a:xfrm>
            <a:off x="4" y="-3"/>
            <a:ext cx="9143999" cy="325894"/>
            <a:chOff x="2" y="-3"/>
            <a:chExt cx="12191999" cy="325894"/>
          </a:xfrm>
        </p:grpSpPr>
        <p:sp>
          <p:nvSpPr>
            <p:cNvPr id="7" name="Rectangle 6"/>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Rectangle 14"/>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23" name="Group 22"/>
          <p:cNvGrpSpPr/>
          <p:nvPr/>
        </p:nvGrpSpPr>
        <p:grpSpPr>
          <a:xfrm rot="10800000">
            <a:off x="342" y="6531645"/>
            <a:ext cx="9143999" cy="325891"/>
            <a:chOff x="0" y="6532109"/>
            <a:chExt cx="12191998" cy="325894"/>
          </a:xfrm>
        </p:grpSpPr>
        <p:sp>
          <p:nvSpPr>
            <p:cNvPr id="18" name="Rectangle 17"/>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0" name="Rectangle 19"/>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1" name="Rectangle 20"/>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2" name="Rectangle 21"/>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36" name="Text Placeholder 35"/>
          <p:cNvSpPr>
            <a:spLocks noGrp="1"/>
          </p:cNvSpPr>
          <p:nvPr>
            <p:ph type="body" sz="quarter" idx="11" hasCustomPrompt="1"/>
          </p:nvPr>
        </p:nvSpPr>
        <p:spPr>
          <a:xfrm>
            <a:off x="783772" y="5331278"/>
            <a:ext cx="7577138" cy="284405"/>
          </a:xfrm>
        </p:spPr>
        <p:txBody>
          <a:bodyPr>
            <a:normAutofit/>
          </a:bodyPr>
          <a:lstStyle>
            <a:lvl1pPr marL="0" indent="0" algn="ctr">
              <a:buNone/>
              <a:defRPr sz="1350" baseline="0"/>
            </a:lvl1pPr>
          </a:lstStyle>
          <a:p>
            <a:pPr lvl="0"/>
            <a:r>
              <a:rPr lang="en-US" dirty="0"/>
              <a:t>Name of Presenter</a:t>
            </a:r>
          </a:p>
        </p:txBody>
      </p:sp>
      <p:sp>
        <p:nvSpPr>
          <p:cNvPr id="37" name="Text Placeholder 35"/>
          <p:cNvSpPr>
            <a:spLocks noGrp="1"/>
          </p:cNvSpPr>
          <p:nvPr>
            <p:ph type="body" sz="quarter" idx="12" hasCustomPrompt="1"/>
          </p:nvPr>
        </p:nvSpPr>
        <p:spPr>
          <a:xfrm>
            <a:off x="783772" y="5731329"/>
            <a:ext cx="7577138" cy="278110"/>
          </a:xfrm>
        </p:spPr>
        <p:txBody>
          <a:bodyPr>
            <a:noAutofit/>
          </a:bodyPr>
          <a:lstStyle>
            <a:lvl1pPr marL="0" indent="0" algn="ctr">
              <a:buNone/>
              <a:defRPr sz="1200" baseline="0"/>
            </a:lvl1pPr>
          </a:lstStyle>
          <a:p>
            <a:pPr lvl="0"/>
            <a:r>
              <a:rPr lang="en-US" dirty="0"/>
              <a:t>Date</a:t>
            </a:r>
          </a:p>
        </p:txBody>
      </p:sp>
      <p:sp>
        <p:nvSpPr>
          <p:cNvPr id="38" name="Text Placeholder 35"/>
          <p:cNvSpPr>
            <a:spLocks noGrp="1"/>
          </p:cNvSpPr>
          <p:nvPr>
            <p:ph type="body" sz="quarter" idx="13" hasCustomPrompt="1"/>
          </p:nvPr>
        </p:nvSpPr>
        <p:spPr>
          <a:xfrm>
            <a:off x="783772" y="6125085"/>
            <a:ext cx="7577138" cy="220542"/>
          </a:xfrm>
        </p:spPr>
        <p:txBody>
          <a:bodyPr>
            <a:normAutofit/>
          </a:bodyPr>
          <a:lstStyle>
            <a:lvl1pPr marL="0" indent="0" algn="ctr">
              <a:buNone/>
              <a:defRPr sz="1200" baseline="0"/>
            </a:lvl1pPr>
          </a:lstStyle>
          <a:p>
            <a:pPr lvl="0"/>
            <a:r>
              <a:rPr lang="en-US" dirty="0"/>
              <a:t>Location/Event</a:t>
            </a:r>
          </a:p>
        </p:txBody>
      </p:sp>
      <p:pic>
        <p:nvPicPr>
          <p:cNvPr id="27" name="Picture 8"/>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93907" y="1396442"/>
            <a:ext cx="2752425" cy="154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16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grpSp>
        <p:nvGrpSpPr>
          <p:cNvPr id="24" name="Group 23"/>
          <p:cNvGrpSpPr/>
          <p:nvPr/>
        </p:nvGrpSpPr>
        <p:grpSpPr>
          <a:xfrm>
            <a:off x="4" y="-3"/>
            <a:ext cx="9143999" cy="325894"/>
            <a:chOff x="2" y="-3"/>
            <a:chExt cx="12191999" cy="325894"/>
          </a:xfrm>
        </p:grpSpPr>
        <p:sp>
          <p:nvSpPr>
            <p:cNvPr id="7" name="Rectangle 6"/>
            <p:cNvSpPr/>
            <p:nvPr/>
          </p:nvSpPr>
          <p:spPr>
            <a:xfrm>
              <a:off x="1045029" y="0"/>
              <a:ext cx="11146972"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Rectangle 14"/>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23" name="Group 22"/>
          <p:cNvGrpSpPr/>
          <p:nvPr/>
        </p:nvGrpSpPr>
        <p:grpSpPr>
          <a:xfrm rot="10800000">
            <a:off x="342" y="6531645"/>
            <a:ext cx="9143999" cy="325891"/>
            <a:chOff x="0" y="6532109"/>
            <a:chExt cx="12191998" cy="325894"/>
          </a:xfrm>
        </p:grpSpPr>
        <p:sp>
          <p:nvSpPr>
            <p:cNvPr id="18" name="Rectangle 17"/>
            <p:cNvSpPr/>
            <p:nvPr/>
          </p:nvSpPr>
          <p:spPr>
            <a:xfrm rot="10800000">
              <a:off x="1045478" y="6532112"/>
              <a:ext cx="11146520" cy="32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653211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0" name="Rectangle 19"/>
            <p:cNvSpPr/>
            <p:nvPr/>
          </p:nvSpPr>
          <p:spPr>
            <a:xfrm rot="10800000">
              <a:off x="258538" y="6532110"/>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1" name="Rectangle 20"/>
            <p:cNvSpPr/>
            <p:nvPr/>
          </p:nvSpPr>
          <p:spPr>
            <a:xfrm rot="10800000">
              <a:off x="517076" y="6532112"/>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2" name="Rectangle 21"/>
            <p:cNvSpPr/>
            <p:nvPr/>
          </p:nvSpPr>
          <p:spPr>
            <a:xfrm rot="10800000">
              <a:off x="781051" y="6532109"/>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36" name="Text Placeholder 35"/>
          <p:cNvSpPr>
            <a:spLocks noGrp="1"/>
          </p:cNvSpPr>
          <p:nvPr>
            <p:ph type="body" sz="quarter" idx="11" hasCustomPrompt="1"/>
          </p:nvPr>
        </p:nvSpPr>
        <p:spPr>
          <a:xfrm>
            <a:off x="791375" y="5528276"/>
            <a:ext cx="6523262" cy="309905"/>
          </a:xfrm>
        </p:spPr>
        <p:txBody>
          <a:bodyPr anchor="b">
            <a:normAutofit/>
          </a:bodyPr>
          <a:lstStyle>
            <a:lvl1pPr marL="0" indent="0" algn="l">
              <a:buNone/>
              <a:defRPr sz="1200" baseline="0">
                <a:solidFill>
                  <a:schemeClr val="tx2"/>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783774" y="5840733"/>
            <a:ext cx="6523262" cy="272850"/>
          </a:xfrm>
        </p:spPr>
        <p:txBody>
          <a:bodyPr anchor="b">
            <a:noAutofit/>
          </a:bodyPr>
          <a:lstStyle>
            <a:lvl1pPr marL="0" indent="0" algn="l">
              <a:buNone/>
              <a:defRPr sz="1200" baseline="0">
                <a:solidFill>
                  <a:schemeClr val="tx2"/>
                </a:solidFill>
              </a:defRPr>
            </a:lvl1pPr>
          </a:lstStyle>
          <a:p>
            <a:pPr lvl="0"/>
            <a:r>
              <a:rPr lang="en-US" dirty="0"/>
              <a:t>Date</a:t>
            </a:r>
          </a:p>
        </p:txBody>
      </p:sp>
      <p:sp>
        <p:nvSpPr>
          <p:cNvPr id="38" name="Text Placeholder 35"/>
          <p:cNvSpPr>
            <a:spLocks noGrp="1"/>
          </p:cNvSpPr>
          <p:nvPr>
            <p:ph type="body" sz="quarter" idx="13" hasCustomPrompt="1"/>
          </p:nvPr>
        </p:nvSpPr>
        <p:spPr>
          <a:xfrm>
            <a:off x="791375" y="6152990"/>
            <a:ext cx="6523262" cy="238945"/>
          </a:xfrm>
        </p:spPr>
        <p:txBody>
          <a:bodyPr anchor="b">
            <a:normAutofit/>
          </a:bodyPr>
          <a:lstStyle>
            <a:lvl1pPr marL="0" indent="0" algn="l">
              <a:buNone/>
              <a:defRPr sz="1200" baseline="0">
                <a:solidFill>
                  <a:schemeClr val="tx2"/>
                </a:solidFill>
              </a:defRPr>
            </a:lvl1pPr>
          </a:lstStyle>
          <a:p>
            <a:pPr lvl="0"/>
            <a:r>
              <a:rPr lang="en-US" dirty="0"/>
              <a:t>Location/Event</a:t>
            </a:r>
          </a:p>
        </p:txBody>
      </p:sp>
      <p:pic>
        <p:nvPicPr>
          <p:cNvPr id="27" name="Picture 8"/>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7324450" y="5493674"/>
            <a:ext cx="1735252" cy="97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4" y="369828"/>
            <a:ext cx="9143996" cy="6569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pic>
        <p:nvPicPr>
          <p:cNvPr id="28" name="Picture 1"/>
          <p:cNvPicPr>
            <a:picLocks noChangeAspect="1"/>
          </p:cNvPicPr>
          <p:nvPr/>
        </p:nvPicPr>
        <p:blipFill rotWithShape="1">
          <a:blip r:embed="rId3">
            <a:extLst>
              <a:ext uri="{28A0092B-C50C-407E-A947-70E740481C1C}">
                <a14:useLocalDpi xmlns:a14="http://schemas.microsoft.com/office/drawing/2010/main" val="0"/>
              </a:ext>
            </a:extLst>
          </a:blip>
          <a:srcRect t="17056" b="25333"/>
          <a:stretch/>
        </p:blipFill>
        <p:spPr bwMode="auto">
          <a:xfrm>
            <a:off x="0" y="1254651"/>
            <a:ext cx="9144000" cy="395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0" y="3114401"/>
            <a:ext cx="5329113" cy="2091651"/>
          </a:xfrm>
        </p:spPr>
        <p:txBody>
          <a:bodyPr anchor="b">
            <a:normAutofit/>
          </a:bodyPr>
          <a:lstStyle>
            <a:lvl1pPr algn="l">
              <a:defRPr sz="4050">
                <a:solidFill>
                  <a:schemeClr val="bg1"/>
                </a:solidFill>
              </a:defRPr>
            </a:lvl1pPr>
          </a:lstStyle>
          <a:p>
            <a:r>
              <a:rPr lang="en-US" dirty="0"/>
              <a:t>Presentation Title</a:t>
            </a:r>
          </a:p>
        </p:txBody>
      </p:sp>
      <p:sp>
        <p:nvSpPr>
          <p:cNvPr id="29" name="Rectangle 28"/>
          <p:cNvSpPr/>
          <p:nvPr/>
        </p:nvSpPr>
        <p:spPr>
          <a:xfrm>
            <a:off x="0" y="1084299"/>
            <a:ext cx="9143996" cy="1049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30" name="Rectangle 29"/>
          <p:cNvSpPr/>
          <p:nvPr/>
        </p:nvSpPr>
        <p:spPr>
          <a:xfrm>
            <a:off x="4" y="5261965"/>
            <a:ext cx="9143996" cy="1049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73057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ck20 &amp; Photo Title">
    <p:spTree>
      <p:nvGrpSpPr>
        <p:cNvPr id="1" name=""/>
        <p:cNvGrpSpPr/>
        <p:nvPr/>
      </p:nvGrpSpPr>
      <p:grpSpPr>
        <a:xfrm>
          <a:off x="0" y="0"/>
          <a:ext cx="0" cy="0"/>
          <a:chOff x="0" y="0"/>
          <a:chExt cx="0" cy="0"/>
        </a:xfrm>
      </p:grpSpPr>
      <p:pic>
        <p:nvPicPr>
          <p:cNvPr id="2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545917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029451" y="0"/>
            <a:ext cx="1969762" cy="50618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29451" y="2019074"/>
            <a:ext cx="1969762" cy="483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8"/>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032242" y="710008"/>
            <a:ext cx="1966971" cy="110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22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BLUE &amp; Social Me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3772" y="1122368"/>
            <a:ext cx="7576460" cy="2091651"/>
          </a:xfrm>
        </p:spPr>
        <p:txBody>
          <a:bodyPr anchor="ctr">
            <a:normAutofit/>
          </a:bodyPr>
          <a:lstStyle>
            <a:lvl1pPr algn="ctr">
              <a:defRPr sz="405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783772" y="3257959"/>
            <a:ext cx="7576460" cy="997794"/>
          </a:xfrm>
        </p:spPr>
        <p:txBody>
          <a:bodyPr>
            <a:noAutofit/>
          </a:bodyPr>
          <a:lstStyle>
            <a:lvl1pPr marL="0" indent="0" algn="ctr">
              <a:buNone/>
              <a:defRPr sz="1800" i="1">
                <a:solidFill>
                  <a:schemeClr val="bg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Subtitle</a:t>
            </a:r>
          </a:p>
        </p:txBody>
      </p:sp>
      <p:grpSp>
        <p:nvGrpSpPr>
          <p:cNvPr id="24" name="Group 23"/>
          <p:cNvGrpSpPr/>
          <p:nvPr/>
        </p:nvGrpSpPr>
        <p:grpSpPr>
          <a:xfrm>
            <a:off x="4" y="-3"/>
            <a:ext cx="9143999" cy="325894"/>
            <a:chOff x="2" y="-3"/>
            <a:chExt cx="12191999" cy="325894"/>
          </a:xfrm>
        </p:grpSpPr>
        <p:sp>
          <p:nvSpPr>
            <p:cNvPr id="7" name="Rectangle 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Rectangle 14"/>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8" name="Rectangle 17"/>
          <p:cNvSpPr/>
          <p:nvPr/>
        </p:nvSpPr>
        <p:spPr>
          <a:xfrm>
            <a:off x="3" y="5880272"/>
            <a:ext cx="9143999" cy="977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a:stretch/>
        </p:blipFill>
        <p:spPr>
          <a:xfrm>
            <a:off x="164164" y="6027773"/>
            <a:ext cx="1150286" cy="644160"/>
          </a:xfrm>
          <a:prstGeom prst="rect">
            <a:avLst/>
          </a:prstGeom>
        </p:spPr>
      </p:pic>
      <p:sp>
        <p:nvSpPr>
          <p:cNvPr id="36" name="Text Placeholder 35"/>
          <p:cNvSpPr>
            <a:spLocks noGrp="1"/>
          </p:cNvSpPr>
          <p:nvPr>
            <p:ph type="body" sz="quarter" idx="11" hasCustomPrompt="1"/>
          </p:nvPr>
        </p:nvSpPr>
        <p:spPr>
          <a:xfrm>
            <a:off x="783772" y="4758276"/>
            <a:ext cx="7577138" cy="392048"/>
          </a:xfrm>
        </p:spPr>
        <p:txBody>
          <a:bodyPr>
            <a:normAutofit/>
          </a:bodyPr>
          <a:lstStyle>
            <a:lvl1pPr marL="0" indent="0" algn="ctr">
              <a:buNone/>
              <a:defRPr sz="1350" baseline="0">
                <a:solidFill>
                  <a:schemeClr val="bg1"/>
                </a:solidFill>
              </a:defRPr>
            </a:lvl1pPr>
          </a:lstStyle>
          <a:p>
            <a:pPr lvl="0"/>
            <a:r>
              <a:rPr lang="en-US" dirty="0"/>
              <a:t>Name of Presenter</a:t>
            </a:r>
          </a:p>
        </p:txBody>
      </p:sp>
      <p:sp>
        <p:nvSpPr>
          <p:cNvPr id="37" name="Text Placeholder 35"/>
          <p:cNvSpPr>
            <a:spLocks noGrp="1"/>
          </p:cNvSpPr>
          <p:nvPr>
            <p:ph type="body" sz="quarter" idx="12" hasCustomPrompt="1"/>
          </p:nvPr>
        </p:nvSpPr>
        <p:spPr>
          <a:xfrm>
            <a:off x="783772" y="5218263"/>
            <a:ext cx="7577138" cy="307154"/>
          </a:xfrm>
        </p:spPr>
        <p:txBody>
          <a:bodyPr>
            <a:noAutofit/>
          </a:bodyPr>
          <a:lstStyle>
            <a:lvl1pPr marL="0" indent="0" algn="ctr">
              <a:buNone/>
              <a:defRPr sz="1200" baseline="0">
                <a:solidFill>
                  <a:schemeClr val="bg1"/>
                </a:solidFill>
              </a:defRPr>
            </a:lvl1pPr>
          </a:lstStyle>
          <a:p>
            <a:pPr lvl="0"/>
            <a:r>
              <a:rPr lang="en-US" dirty="0"/>
              <a:t>Date</a:t>
            </a:r>
          </a:p>
        </p:txBody>
      </p:sp>
      <p:sp>
        <p:nvSpPr>
          <p:cNvPr id="38" name="Text Placeholder 35"/>
          <p:cNvSpPr>
            <a:spLocks noGrp="1"/>
          </p:cNvSpPr>
          <p:nvPr>
            <p:ph type="body" sz="quarter" idx="13" hasCustomPrompt="1"/>
          </p:nvPr>
        </p:nvSpPr>
        <p:spPr>
          <a:xfrm>
            <a:off x="783772" y="5593659"/>
            <a:ext cx="7577138" cy="267946"/>
          </a:xfrm>
        </p:spPr>
        <p:txBody>
          <a:bodyPr>
            <a:normAutofit/>
          </a:bodyPr>
          <a:lstStyle>
            <a:lvl1pPr marL="0" indent="0" algn="ctr">
              <a:buNone/>
              <a:defRPr sz="1200" baseline="0">
                <a:solidFill>
                  <a:schemeClr val="bg1"/>
                </a:solidFill>
              </a:defRPr>
            </a:lvl1pPr>
          </a:lstStyle>
          <a:p>
            <a:pPr lvl="0"/>
            <a:r>
              <a:rPr lang="en-US" dirty="0"/>
              <a:t>Location/Event</a:t>
            </a:r>
          </a:p>
        </p:txBody>
      </p:sp>
      <p:pic>
        <p:nvPicPr>
          <p:cNvPr id="1026" name="Picture 2" descr="https://cdn1.iconfinder.com/data/icons/logotypes/32/twitter-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179" y="6128211"/>
            <a:ext cx="252860" cy="252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6039" y="6119461"/>
            <a:ext cx="1434193" cy="261610"/>
          </a:xfrm>
          <a:prstGeom prst="rect">
            <a:avLst/>
          </a:prstGeom>
          <a:noFill/>
        </p:spPr>
        <p:txBody>
          <a:bodyPr wrap="square" rtlCol="0">
            <a:spAutoFit/>
          </a:bodyPr>
          <a:lstStyle/>
          <a:p>
            <a:r>
              <a:rPr lang="en-US" sz="1100" dirty="0">
                <a:solidFill>
                  <a:schemeClr val="accent4"/>
                </a:solidFill>
              </a:rPr>
              <a:t>@track20project</a:t>
            </a:r>
          </a:p>
        </p:txBody>
      </p:sp>
      <p:sp>
        <p:nvSpPr>
          <p:cNvPr id="5" name="TextBox 4"/>
          <p:cNvSpPr txBox="1"/>
          <p:nvPr/>
        </p:nvSpPr>
        <p:spPr>
          <a:xfrm>
            <a:off x="6523264" y="6357935"/>
            <a:ext cx="1836968" cy="276999"/>
          </a:xfrm>
          <a:prstGeom prst="rect">
            <a:avLst/>
          </a:prstGeom>
          <a:noFill/>
        </p:spPr>
        <p:txBody>
          <a:bodyPr wrap="square" rtlCol="0">
            <a:spAutoFit/>
          </a:bodyPr>
          <a:lstStyle/>
          <a:p>
            <a:pPr algn="ctr"/>
            <a:r>
              <a:rPr lang="en-US" sz="1200" i="0" dirty="0">
                <a:solidFill>
                  <a:schemeClr val="tx2"/>
                </a:solidFill>
              </a:rPr>
              <a:t>www.track20.org</a:t>
            </a:r>
          </a:p>
        </p:txBody>
      </p:sp>
    </p:spTree>
    <p:extLst>
      <p:ext uri="{BB962C8B-B14F-4D97-AF65-F5344CB8AC3E}">
        <p14:creationId xmlns:p14="http://schemas.microsoft.com/office/powerpoint/2010/main" val="280346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4">
    <p:spTree>
      <p:nvGrpSpPr>
        <p:cNvPr id="1" name=""/>
        <p:cNvGrpSpPr/>
        <p:nvPr/>
      </p:nvGrpSpPr>
      <p:grpSpPr>
        <a:xfrm>
          <a:off x="0" y="0"/>
          <a:ext cx="0" cy="0"/>
          <a:chOff x="0" y="0"/>
          <a:chExt cx="0" cy="0"/>
        </a:xfrm>
      </p:grpSpPr>
      <p:grpSp>
        <p:nvGrpSpPr>
          <p:cNvPr id="7" name="Group 6"/>
          <p:cNvGrpSpPr/>
          <p:nvPr/>
        </p:nvGrpSpPr>
        <p:grpSpPr>
          <a:xfrm>
            <a:off x="3" y="1608307"/>
            <a:ext cx="9143999" cy="987840"/>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fld id="{AB0C8A41-F6A0-4E30-9587-0BDECF61240E}" type="slidenum">
              <a:rPr lang="en-US" smtClean="0"/>
              <a:t>‹#›</a:t>
            </a:fld>
            <a:endParaRPr lang="en-US"/>
          </a:p>
        </p:txBody>
      </p:sp>
      <p:grpSp>
        <p:nvGrpSpPr>
          <p:cNvPr id="13" name="Group 12"/>
          <p:cNvGrpSpPr/>
          <p:nvPr/>
        </p:nvGrpSpPr>
        <p:grpSpPr>
          <a:xfrm>
            <a:off x="0" y="2747338"/>
            <a:ext cx="9143993" cy="987840"/>
            <a:chOff x="2" y="-3"/>
            <a:chExt cx="12191999" cy="325894"/>
          </a:xfrm>
        </p:grpSpPr>
        <p:sp>
          <p:nvSpPr>
            <p:cNvPr id="14" name="Rectangle 13"/>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20" name="Group 19"/>
          <p:cNvGrpSpPr/>
          <p:nvPr/>
        </p:nvGrpSpPr>
        <p:grpSpPr>
          <a:xfrm>
            <a:off x="0" y="3886351"/>
            <a:ext cx="9143999" cy="987840"/>
            <a:chOff x="2" y="-3"/>
            <a:chExt cx="12191999" cy="325894"/>
          </a:xfrm>
        </p:grpSpPr>
        <p:sp>
          <p:nvSpPr>
            <p:cNvPr id="21" name="Rectangle 20"/>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3" name="Rectangle 22"/>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4" name="Rectangle 23"/>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5" name="Rectangle 24"/>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26" name="Group 25"/>
          <p:cNvGrpSpPr/>
          <p:nvPr/>
        </p:nvGrpSpPr>
        <p:grpSpPr>
          <a:xfrm>
            <a:off x="0" y="5025364"/>
            <a:ext cx="9143999" cy="987840"/>
            <a:chOff x="2" y="-3"/>
            <a:chExt cx="12191999" cy="325894"/>
          </a:xfrm>
        </p:grpSpPr>
        <p:sp>
          <p:nvSpPr>
            <p:cNvPr id="27" name="Rectangle 2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9" name="Rectangle 2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0" name="Rectangle 2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1" name="Rectangle 3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3" name="Title 2"/>
          <p:cNvSpPr>
            <a:spLocks noGrp="1"/>
          </p:cNvSpPr>
          <p:nvPr>
            <p:ph type="title"/>
          </p:nvPr>
        </p:nvSpPr>
        <p:spPr>
          <a:xfrm>
            <a:off x="775617" y="53963"/>
            <a:ext cx="7886700" cy="1195118"/>
          </a:xfrm>
        </p:spPr>
        <p:txBody>
          <a:bodyPr/>
          <a:lstStyle/>
          <a:p>
            <a:r>
              <a:rPr lang="en-US"/>
              <a:t>Click to edit Master title style</a:t>
            </a:r>
          </a:p>
        </p:txBody>
      </p:sp>
      <p:sp>
        <p:nvSpPr>
          <p:cNvPr id="35" name="Text Placeholder 4"/>
          <p:cNvSpPr>
            <a:spLocks noGrp="1"/>
          </p:cNvSpPr>
          <p:nvPr>
            <p:ph type="body" sz="quarter" idx="14"/>
          </p:nvPr>
        </p:nvSpPr>
        <p:spPr>
          <a:xfrm>
            <a:off x="784225" y="1608138"/>
            <a:ext cx="8359775" cy="988000"/>
          </a:xfrm>
        </p:spPr>
        <p:txBody>
          <a:bodyPr anchor="ctr"/>
          <a:lstStyle>
            <a:lvl1pPr marL="0" indent="0">
              <a:buNone/>
              <a:defRPr>
                <a:solidFill>
                  <a:schemeClr val="bg1"/>
                </a:solidFill>
              </a:defRPr>
            </a:lvl1pPr>
          </a:lstStyle>
          <a:p>
            <a:pPr lvl="0"/>
            <a:r>
              <a:rPr lang="en-US"/>
              <a:t>Click to edit Master text styles</a:t>
            </a:r>
          </a:p>
        </p:txBody>
      </p:sp>
      <p:sp>
        <p:nvSpPr>
          <p:cNvPr id="37" name="Text Placeholder 4"/>
          <p:cNvSpPr>
            <a:spLocks noGrp="1"/>
          </p:cNvSpPr>
          <p:nvPr>
            <p:ph type="body" sz="quarter" idx="15"/>
          </p:nvPr>
        </p:nvSpPr>
        <p:spPr>
          <a:xfrm>
            <a:off x="775614" y="2769721"/>
            <a:ext cx="8359775" cy="965448"/>
          </a:xfrm>
        </p:spPr>
        <p:txBody>
          <a:bodyPr anchor="ctr"/>
          <a:lstStyle>
            <a:lvl1pPr marL="0" indent="0">
              <a:buNone/>
              <a:defRPr>
                <a:solidFill>
                  <a:schemeClr val="bg1"/>
                </a:solidFill>
              </a:defRPr>
            </a:lvl1pPr>
          </a:lstStyle>
          <a:p>
            <a:pPr lvl="0"/>
            <a:r>
              <a:rPr lang="en-US"/>
              <a:t>Click to edit Master text styles</a:t>
            </a:r>
          </a:p>
        </p:txBody>
      </p:sp>
      <p:sp>
        <p:nvSpPr>
          <p:cNvPr id="38" name="Text Placeholder 4"/>
          <p:cNvSpPr>
            <a:spLocks noGrp="1"/>
          </p:cNvSpPr>
          <p:nvPr>
            <p:ph type="body" sz="quarter" idx="16"/>
          </p:nvPr>
        </p:nvSpPr>
        <p:spPr>
          <a:xfrm>
            <a:off x="784225" y="3908752"/>
            <a:ext cx="8359775" cy="965430"/>
          </a:xfrm>
        </p:spPr>
        <p:txBody>
          <a:bodyPr anchor="ctr"/>
          <a:lstStyle>
            <a:lvl1pPr marL="0" indent="0">
              <a:buNone/>
              <a:defRPr>
                <a:solidFill>
                  <a:schemeClr val="bg1"/>
                </a:solidFill>
              </a:defRPr>
            </a:lvl1pPr>
          </a:lstStyle>
          <a:p>
            <a:pPr lvl="0"/>
            <a:r>
              <a:rPr lang="en-US"/>
              <a:t>Click to edit Master text styles</a:t>
            </a:r>
          </a:p>
        </p:txBody>
      </p:sp>
      <p:sp>
        <p:nvSpPr>
          <p:cNvPr id="39" name="Text Placeholder 4"/>
          <p:cNvSpPr>
            <a:spLocks noGrp="1"/>
          </p:cNvSpPr>
          <p:nvPr>
            <p:ph type="body" sz="quarter" idx="17"/>
          </p:nvPr>
        </p:nvSpPr>
        <p:spPr>
          <a:xfrm>
            <a:off x="784225" y="5025363"/>
            <a:ext cx="8359775" cy="987831"/>
          </a:xfrm>
        </p:spPr>
        <p:txBody>
          <a:bodyPr anchor="ct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5058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of Contents : 5">
    <p:spTree>
      <p:nvGrpSpPr>
        <p:cNvPr id="1" name=""/>
        <p:cNvGrpSpPr/>
        <p:nvPr/>
      </p:nvGrpSpPr>
      <p:grpSpPr>
        <a:xfrm>
          <a:off x="0" y="0"/>
          <a:ext cx="0" cy="0"/>
          <a:chOff x="0" y="0"/>
          <a:chExt cx="0" cy="0"/>
        </a:xfrm>
      </p:grpSpPr>
      <p:grpSp>
        <p:nvGrpSpPr>
          <p:cNvPr id="7" name="Group 6"/>
          <p:cNvGrpSpPr/>
          <p:nvPr/>
        </p:nvGrpSpPr>
        <p:grpSpPr>
          <a:xfrm>
            <a:off x="3" y="1608307"/>
            <a:ext cx="9143993" cy="734843"/>
            <a:chOff x="2" y="-3"/>
            <a:chExt cx="12191999" cy="325894"/>
          </a:xfrm>
        </p:grpSpPr>
        <p:sp>
          <p:nvSpPr>
            <p:cNvPr id="8" name="Rectangle 7"/>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Rectangle 9"/>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Rectangle 10"/>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Rectangle 11"/>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19" name="Slide Number Placeholder 8"/>
          <p:cNvSpPr>
            <a:spLocks noGrp="1"/>
          </p:cNvSpPr>
          <p:nvPr>
            <p:ph type="sldNum" sz="quarter" idx="13"/>
          </p:nvPr>
        </p:nvSpPr>
        <p:spPr>
          <a:xfrm>
            <a:off x="4" y="6532107"/>
            <a:ext cx="783770" cy="325894"/>
          </a:xfrm>
          <a:prstGeom prst="rect">
            <a:avLst/>
          </a:prstGeom>
        </p:spPr>
        <p:txBody>
          <a:bodyPr/>
          <a:lstStyle>
            <a:lvl1pPr algn="l">
              <a:defRPr>
                <a:solidFill>
                  <a:schemeClr val="tx2"/>
                </a:solidFill>
              </a:defRPr>
            </a:lvl1pPr>
          </a:lstStyle>
          <a:p>
            <a:fld id="{AB0C8A41-F6A0-4E30-9587-0BDECF61240E}" type="slidenum">
              <a:rPr lang="en-US" smtClean="0"/>
              <a:t>‹#›</a:t>
            </a:fld>
            <a:endParaRPr lang="en-US"/>
          </a:p>
        </p:txBody>
      </p:sp>
      <p:grpSp>
        <p:nvGrpSpPr>
          <p:cNvPr id="13" name="Group 12"/>
          <p:cNvGrpSpPr/>
          <p:nvPr/>
        </p:nvGrpSpPr>
        <p:grpSpPr>
          <a:xfrm>
            <a:off x="0" y="2609495"/>
            <a:ext cx="9143999" cy="734843"/>
            <a:chOff x="2" y="-3"/>
            <a:chExt cx="12191999" cy="325894"/>
          </a:xfrm>
        </p:grpSpPr>
        <p:sp>
          <p:nvSpPr>
            <p:cNvPr id="14" name="Rectangle 13"/>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Rectangle 15"/>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Rectangle 16"/>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Rectangle 17"/>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20" name="Group 19"/>
          <p:cNvGrpSpPr/>
          <p:nvPr/>
        </p:nvGrpSpPr>
        <p:grpSpPr>
          <a:xfrm>
            <a:off x="0" y="3610683"/>
            <a:ext cx="9143999" cy="734843"/>
            <a:chOff x="2" y="-3"/>
            <a:chExt cx="12191999" cy="325894"/>
          </a:xfrm>
        </p:grpSpPr>
        <p:sp>
          <p:nvSpPr>
            <p:cNvPr id="21" name="Rectangle 20"/>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3" name="Rectangle 22"/>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4" name="Rectangle 23"/>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5" name="Rectangle 24"/>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grpSp>
        <p:nvGrpSpPr>
          <p:cNvPr id="26" name="Group 25"/>
          <p:cNvGrpSpPr/>
          <p:nvPr/>
        </p:nvGrpSpPr>
        <p:grpSpPr>
          <a:xfrm>
            <a:off x="0" y="4611871"/>
            <a:ext cx="9143993" cy="734843"/>
            <a:chOff x="2" y="-3"/>
            <a:chExt cx="12191999" cy="325894"/>
          </a:xfrm>
        </p:grpSpPr>
        <p:sp>
          <p:nvSpPr>
            <p:cNvPr id="27" name="Rectangle 2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9" name="Rectangle 2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0" name="Rectangle 2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1" name="Rectangle 3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3" name="Title 2"/>
          <p:cNvSpPr>
            <a:spLocks noGrp="1"/>
          </p:cNvSpPr>
          <p:nvPr>
            <p:ph type="title"/>
          </p:nvPr>
        </p:nvSpPr>
        <p:spPr>
          <a:xfrm>
            <a:off x="775617" y="53963"/>
            <a:ext cx="7886700" cy="1195118"/>
          </a:xfrm>
        </p:spPr>
        <p:txBody>
          <a:bodyPr/>
          <a:lstStyle/>
          <a:p>
            <a:r>
              <a:rPr lang="en-US"/>
              <a:t>Click to edit Master title style</a:t>
            </a:r>
          </a:p>
        </p:txBody>
      </p:sp>
      <p:grpSp>
        <p:nvGrpSpPr>
          <p:cNvPr id="35" name="Group 34"/>
          <p:cNvGrpSpPr/>
          <p:nvPr/>
        </p:nvGrpSpPr>
        <p:grpSpPr>
          <a:xfrm>
            <a:off x="0" y="5613058"/>
            <a:ext cx="9143999" cy="734843"/>
            <a:chOff x="2" y="-3"/>
            <a:chExt cx="12191999" cy="325894"/>
          </a:xfrm>
        </p:grpSpPr>
        <p:sp>
          <p:nvSpPr>
            <p:cNvPr id="37" name="Rectangle 36"/>
            <p:cNvSpPr/>
            <p:nvPr/>
          </p:nvSpPr>
          <p:spPr>
            <a:xfrm>
              <a:off x="1045029" y="0"/>
              <a:ext cx="11146972" cy="3258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2" y="-1"/>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9" name="Rectangle 38"/>
            <p:cNvSpPr/>
            <p:nvPr/>
          </p:nvSpPr>
          <p:spPr>
            <a:xfrm>
              <a:off x="258540" y="-2"/>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40" name="Rectangle 39"/>
            <p:cNvSpPr/>
            <p:nvPr/>
          </p:nvSpPr>
          <p:spPr>
            <a:xfrm>
              <a:off x="517078" y="0"/>
              <a:ext cx="136071" cy="32589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41" name="Rectangle 40"/>
            <p:cNvSpPr/>
            <p:nvPr/>
          </p:nvSpPr>
          <p:spPr>
            <a:xfrm>
              <a:off x="781053" y="-3"/>
              <a:ext cx="136071" cy="32589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grpSp>
      <p:sp>
        <p:nvSpPr>
          <p:cNvPr id="5" name="Text Placeholder 4"/>
          <p:cNvSpPr>
            <a:spLocks noGrp="1"/>
          </p:cNvSpPr>
          <p:nvPr>
            <p:ph type="body" sz="quarter" idx="14"/>
          </p:nvPr>
        </p:nvSpPr>
        <p:spPr>
          <a:xfrm>
            <a:off x="784225" y="1608138"/>
            <a:ext cx="8359775" cy="735012"/>
          </a:xfrm>
        </p:spPr>
        <p:txBody>
          <a:bodyPr anchor="ctr"/>
          <a:lstStyle>
            <a:lvl1pPr marL="0" indent="0">
              <a:buNone/>
              <a:defRPr>
                <a:solidFill>
                  <a:schemeClr val="bg1"/>
                </a:solidFill>
              </a:defRPr>
            </a:lvl1pPr>
          </a:lstStyle>
          <a:p>
            <a:pPr lvl="0"/>
            <a:r>
              <a:rPr lang="en-US"/>
              <a:t>Click to edit Master text styles</a:t>
            </a:r>
          </a:p>
        </p:txBody>
      </p:sp>
      <p:sp>
        <p:nvSpPr>
          <p:cNvPr id="43" name="Text Placeholder 4"/>
          <p:cNvSpPr>
            <a:spLocks noGrp="1"/>
          </p:cNvSpPr>
          <p:nvPr>
            <p:ph type="body" sz="quarter" idx="15"/>
          </p:nvPr>
        </p:nvSpPr>
        <p:spPr>
          <a:xfrm>
            <a:off x="783769" y="2604046"/>
            <a:ext cx="8359775" cy="735012"/>
          </a:xfrm>
        </p:spPr>
        <p:txBody>
          <a:bodyPr anchor="ctr"/>
          <a:lstStyle>
            <a:lvl1pPr marL="0" indent="0">
              <a:buNone/>
              <a:defRPr>
                <a:solidFill>
                  <a:schemeClr val="bg1"/>
                </a:solidFill>
              </a:defRPr>
            </a:lvl1pPr>
          </a:lstStyle>
          <a:p>
            <a:pPr lvl="0"/>
            <a:r>
              <a:rPr lang="en-US"/>
              <a:t>Click to edit Master text styles</a:t>
            </a:r>
          </a:p>
        </p:txBody>
      </p:sp>
      <p:sp>
        <p:nvSpPr>
          <p:cNvPr id="44" name="Text Placeholder 4"/>
          <p:cNvSpPr>
            <a:spLocks noGrp="1"/>
          </p:cNvSpPr>
          <p:nvPr>
            <p:ph type="body" sz="quarter" idx="16"/>
          </p:nvPr>
        </p:nvSpPr>
        <p:spPr>
          <a:xfrm>
            <a:off x="783768" y="3610595"/>
            <a:ext cx="8359775" cy="735012"/>
          </a:xfrm>
        </p:spPr>
        <p:txBody>
          <a:bodyPr anchor="ctr"/>
          <a:lstStyle>
            <a:lvl1pPr marL="0" indent="0">
              <a:buNone/>
              <a:defRPr>
                <a:solidFill>
                  <a:schemeClr val="bg1"/>
                </a:solidFill>
              </a:defRPr>
            </a:lvl1pPr>
          </a:lstStyle>
          <a:p>
            <a:pPr lvl="0"/>
            <a:r>
              <a:rPr lang="en-US"/>
              <a:t>Click to edit Master text styles</a:t>
            </a:r>
          </a:p>
        </p:txBody>
      </p:sp>
      <p:sp>
        <p:nvSpPr>
          <p:cNvPr id="45" name="Text Placeholder 4"/>
          <p:cNvSpPr>
            <a:spLocks noGrp="1"/>
          </p:cNvSpPr>
          <p:nvPr>
            <p:ph type="body" sz="quarter" idx="17"/>
          </p:nvPr>
        </p:nvSpPr>
        <p:spPr>
          <a:xfrm>
            <a:off x="784225" y="4606503"/>
            <a:ext cx="8359775" cy="735012"/>
          </a:xfrm>
        </p:spPr>
        <p:txBody>
          <a:bodyPr anchor="ctr"/>
          <a:lstStyle>
            <a:lvl1pPr marL="0" indent="0">
              <a:buNone/>
              <a:defRPr>
                <a:solidFill>
                  <a:schemeClr val="bg1"/>
                </a:solidFill>
              </a:defRPr>
            </a:lvl1pPr>
          </a:lstStyle>
          <a:p>
            <a:pPr lvl="0"/>
            <a:r>
              <a:rPr lang="en-US"/>
              <a:t>Click to edit Master text styles</a:t>
            </a:r>
          </a:p>
        </p:txBody>
      </p:sp>
      <p:sp>
        <p:nvSpPr>
          <p:cNvPr id="46" name="Text Placeholder 4"/>
          <p:cNvSpPr>
            <a:spLocks noGrp="1"/>
          </p:cNvSpPr>
          <p:nvPr>
            <p:ph type="body" sz="quarter" idx="18"/>
          </p:nvPr>
        </p:nvSpPr>
        <p:spPr>
          <a:xfrm>
            <a:off x="784225" y="5617781"/>
            <a:ext cx="8359775" cy="735012"/>
          </a:xfrm>
        </p:spPr>
        <p:txBody>
          <a:bodyPr anchor="ct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153025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20D9-A635-43EB-81BE-7AA45EEDF4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6D24B6-DFA6-2279-F47E-055EAFE5AD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8F9CD-72C4-C4B4-58ED-EFD07A0F141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720B5C-AFF1-43F4-9425-8B5CC104165C}" type="datetimeFigureOut">
              <a:rPr lang="en-US" smtClean="0"/>
              <a:t>10/21/2022</a:t>
            </a:fld>
            <a:endParaRPr lang="en-US"/>
          </a:p>
        </p:txBody>
      </p:sp>
      <p:sp>
        <p:nvSpPr>
          <p:cNvPr id="5" name="Footer Placeholder 4">
            <a:extLst>
              <a:ext uri="{FF2B5EF4-FFF2-40B4-BE49-F238E27FC236}">
                <a16:creationId xmlns:a16="http://schemas.microsoft.com/office/drawing/2014/main" id="{AA1049ED-CA79-6EC3-6194-94BA2A9120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90702-1DFD-E127-5638-8700C38E0D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FA699-D8D2-482A-B968-DDFD96E29BEF}" type="slidenum">
              <a:rPr lang="en-US" smtClean="0"/>
              <a:t>‹#›</a:t>
            </a:fld>
            <a:endParaRPr lang="en-US"/>
          </a:p>
        </p:txBody>
      </p:sp>
    </p:spTree>
    <p:extLst>
      <p:ext uri="{BB962C8B-B14F-4D97-AF65-F5344CB8AC3E}">
        <p14:creationId xmlns:p14="http://schemas.microsoft.com/office/powerpoint/2010/main" val="2680216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118614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10B1-F6D3-4202-BC32-47BF20C3C99E}"/>
              </a:ext>
            </a:extLst>
          </p:cNvPr>
          <p:cNvSpPr>
            <a:spLocks noGrp="1"/>
          </p:cNvSpPr>
          <p:nvPr>
            <p:ph type="ctrTitle"/>
          </p:nvPr>
        </p:nvSpPr>
        <p:spPr>
          <a:xfrm>
            <a:off x="783770" y="1532238"/>
            <a:ext cx="7576460" cy="1335792"/>
          </a:xfrm>
        </p:spPr>
        <p:txBody>
          <a:bodyPr>
            <a:normAutofit fontScale="90000"/>
          </a:bodyPr>
          <a:lstStyle/>
          <a:p>
            <a:br>
              <a:rPr lang="en-US" dirty="0"/>
            </a:br>
            <a:r>
              <a:rPr lang="en-US" i="1" dirty="0"/>
              <a:t>Accessing Family Planning </a:t>
            </a:r>
            <a:br>
              <a:rPr lang="en-US" i="1" dirty="0"/>
            </a:br>
            <a:r>
              <a:rPr lang="en-US" i="1" dirty="0"/>
              <a:t>Costing Resources</a:t>
            </a:r>
          </a:p>
        </p:txBody>
      </p:sp>
      <p:sp>
        <p:nvSpPr>
          <p:cNvPr id="3" name="Subtitle 2">
            <a:extLst>
              <a:ext uri="{FF2B5EF4-FFF2-40B4-BE49-F238E27FC236}">
                <a16:creationId xmlns:a16="http://schemas.microsoft.com/office/drawing/2014/main" id="{0AC0CBB7-B433-426B-A2C0-8766E6FB5229}"/>
              </a:ext>
            </a:extLst>
          </p:cNvPr>
          <p:cNvSpPr>
            <a:spLocks noGrp="1"/>
          </p:cNvSpPr>
          <p:nvPr>
            <p:ph type="subTitle" idx="1"/>
          </p:nvPr>
        </p:nvSpPr>
        <p:spPr>
          <a:xfrm>
            <a:off x="783772" y="3643981"/>
            <a:ext cx="7576460" cy="611771"/>
          </a:xfrm>
        </p:spPr>
        <p:txBody>
          <a:bodyPr/>
          <a:lstStyle/>
          <a:p>
            <a:r>
              <a:rPr lang="en-US" sz="3000" dirty="0">
                <a:solidFill>
                  <a:srgbClr val="00B050"/>
                </a:solidFill>
              </a:rPr>
              <a:t>FP Costing 101 Training </a:t>
            </a:r>
          </a:p>
          <a:p>
            <a:r>
              <a:rPr lang="en-US" sz="3000" dirty="0">
                <a:solidFill>
                  <a:srgbClr val="00B050"/>
                </a:solidFill>
              </a:rPr>
              <a:t>Module #5</a:t>
            </a:r>
          </a:p>
          <a:p>
            <a:endParaRPr lang="en-US" dirty="0"/>
          </a:p>
        </p:txBody>
      </p:sp>
      <p:sp>
        <p:nvSpPr>
          <p:cNvPr id="5" name="Text Placeholder 4">
            <a:extLst>
              <a:ext uri="{FF2B5EF4-FFF2-40B4-BE49-F238E27FC236}">
                <a16:creationId xmlns:a16="http://schemas.microsoft.com/office/drawing/2014/main" id="{F72B9480-C8E7-4040-AB3F-9CAA8C517961}"/>
              </a:ext>
            </a:extLst>
          </p:cNvPr>
          <p:cNvSpPr>
            <a:spLocks noGrp="1"/>
          </p:cNvSpPr>
          <p:nvPr>
            <p:ph type="body" sz="quarter" idx="12"/>
          </p:nvPr>
        </p:nvSpPr>
        <p:spPr/>
        <p:txBody>
          <a:bodyPr/>
          <a:lstStyle/>
          <a:p>
            <a:r>
              <a:rPr lang="en-US" dirty="0"/>
              <a:t>March 2022</a:t>
            </a:r>
          </a:p>
        </p:txBody>
      </p:sp>
      <p:sp>
        <p:nvSpPr>
          <p:cNvPr id="6" name="Text Placeholder 5">
            <a:extLst>
              <a:ext uri="{FF2B5EF4-FFF2-40B4-BE49-F238E27FC236}">
                <a16:creationId xmlns:a16="http://schemas.microsoft.com/office/drawing/2014/main" id="{F8D6E045-C5D6-45EE-B4E7-7B52E15DB894}"/>
              </a:ext>
            </a:extLst>
          </p:cNvPr>
          <p:cNvSpPr>
            <a:spLocks noGrp="1"/>
          </p:cNvSpPr>
          <p:nvPr>
            <p:ph type="body" sz="quarter" idx="13"/>
          </p:nvPr>
        </p:nvSpPr>
        <p:spPr/>
        <p:txBody>
          <a:bodyPr/>
          <a:lstStyle/>
          <a:p>
            <a:endParaRPr lang="en-US" dirty="0"/>
          </a:p>
          <a:p>
            <a:endParaRPr lang="en-US" dirty="0"/>
          </a:p>
        </p:txBody>
      </p:sp>
    </p:spTree>
    <p:extLst>
      <p:ext uri="{BB962C8B-B14F-4D97-AF65-F5344CB8AC3E}">
        <p14:creationId xmlns:p14="http://schemas.microsoft.com/office/powerpoint/2010/main" val="40868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69E52B-B1DC-F514-C7D3-E2DE1BF501F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3EE26E2-EDD4-F371-38E4-47882587020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8159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DDB3CB-C6CD-DC91-9CCD-2D089C00D4F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B1C1F5B-423D-406E-F76C-EFE32411EA6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699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D7E4BF-0CA8-E3A6-0A68-96F82C9C0970}"/>
              </a:ext>
            </a:extLst>
          </p:cNvPr>
          <p:cNvSpPr>
            <a:spLocks noGrp="1"/>
          </p:cNvSpPr>
          <p:nvPr>
            <p:ph type="title"/>
          </p:nvPr>
        </p:nvSpPr>
        <p:spPr/>
        <p:txBody>
          <a:bodyPr/>
          <a:lstStyle/>
          <a:p>
            <a:r>
              <a:rPr lang="en-US" sz="3600"/>
              <a:t>Global Health Cost Consortium UCSR</a:t>
            </a:r>
            <a:endParaRPr lang="en-US" sz="3600" dirty="0"/>
          </a:p>
        </p:txBody>
      </p:sp>
      <p:pic>
        <p:nvPicPr>
          <p:cNvPr id="3" name="Picture 2">
            <a:extLst>
              <a:ext uri="{FF2B5EF4-FFF2-40B4-BE49-F238E27FC236}">
                <a16:creationId xmlns:a16="http://schemas.microsoft.com/office/drawing/2014/main" id="{8077BCF8-7ECE-4488-552A-BCD4A02A6B8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439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828735-CC4D-B82A-1EF0-24A2088E797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E53FDB7-8D3C-397D-BF82-D17370A68F6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346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484FD8-79E2-8F71-92DA-13B72B4B3169}"/>
              </a:ext>
            </a:extLst>
          </p:cNvPr>
          <p:cNvSpPr>
            <a:spLocks noGrp="1"/>
          </p:cNvSpPr>
          <p:nvPr>
            <p:ph type="title"/>
          </p:nvPr>
        </p:nvSpPr>
        <p:spPr/>
        <p:txBody>
          <a:bodyPr/>
          <a:lstStyle/>
          <a:p>
            <a:r>
              <a:rPr lang="en-US"/>
              <a:t>Data sources for above-site level costs</a:t>
            </a:r>
            <a:endParaRPr lang="en-US" dirty="0"/>
          </a:p>
        </p:txBody>
      </p:sp>
      <p:pic>
        <p:nvPicPr>
          <p:cNvPr id="3" name="Picture 2">
            <a:extLst>
              <a:ext uri="{FF2B5EF4-FFF2-40B4-BE49-F238E27FC236}">
                <a16:creationId xmlns:a16="http://schemas.microsoft.com/office/drawing/2014/main" id="{B6921376-F071-8DF7-103D-5F7DC976700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708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374B7A-0B6D-E468-AA06-6CADBFF9632B}"/>
              </a:ext>
            </a:extLst>
          </p:cNvPr>
          <p:cNvSpPr>
            <a:spLocks noGrp="1"/>
          </p:cNvSpPr>
          <p:nvPr>
            <p:ph type="title"/>
          </p:nvPr>
        </p:nvSpPr>
        <p:spPr/>
        <p:txBody>
          <a:bodyPr/>
          <a:lstStyle/>
          <a:p>
            <a:r>
              <a:rPr lang="en-US" sz="3600"/>
              <a:t>Recall above-site level focus areas</a:t>
            </a:r>
            <a:endParaRPr lang="en-US" sz="3600" dirty="0"/>
          </a:p>
        </p:txBody>
      </p:sp>
      <p:pic>
        <p:nvPicPr>
          <p:cNvPr id="3" name="Picture 2">
            <a:extLst>
              <a:ext uri="{FF2B5EF4-FFF2-40B4-BE49-F238E27FC236}">
                <a16:creationId xmlns:a16="http://schemas.microsoft.com/office/drawing/2014/main" id="{DF9AD965-0D20-52C7-A170-1F4A2486B9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013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2C14BC-840D-D659-4A70-C22C9C3B7EAA}"/>
              </a:ext>
            </a:extLst>
          </p:cNvPr>
          <p:cNvSpPr>
            <a:spLocks noGrp="1"/>
          </p:cNvSpPr>
          <p:nvPr>
            <p:ph type="title"/>
          </p:nvPr>
        </p:nvSpPr>
        <p:spPr/>
        <p:txBody>
          <a:bodyPr/>
          <a:lstStyle/>
          <a:p>
            <a:r>
              <a:rPr lang="en-US" sz="3600"/>
              <a:t>More details on potential data sources: #1</a:t>
            </a:r>
            <a:endParaRPr lang="en-US" sz="3600" dirty="0"/>
          </a:p>
        </p:txBody>
      </p:sp>
      <p:pic>
        <p:nvPicPr>
          <p:cNvPr id="3" name="Picture 2">
            <a:extLst>
              <a:ext uri="{FF2B5EF4-FFF2-40B4-BE49-F238E27FC236}">
                <a16:creationId xmlns:a16="http://schemas.microsoft.com/office/drawing/2014/main" id="{815271C0-16E7-2881-9A46-2BE340B997F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072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6F023B-E8E7-96B5-AF5F-2250050A325D}"/>
              </a:ext>
            </a:extLst>
          </p:cNvPr>
          <p:cNvSpPr>
            <a:spLocks noGrp="1"/>
          </p:cNvSpPr>
          <p:nvPr>
            <p:ph type="title"/>
          </p:nvPr>
        </p:nvSpPr>
        <p:spPr/>
        <p:txBody>
          <a:bodyPr/>
          <a:lstStyle/>
          <a:p>
            <a:r>
              <a:rPr lang="en-US" sz="3600"/>
              <a:t>More details on potential data sources: #2</a:t>
            </a:r>
            <a:endParaRPr lang="en-US" sz="3600" dirty="0"/>
          </a:p>
        </p:txBody>
      </p:sp>
      <p:pic>
        <p:nvPicPr>
          <p:cNvPr id="3" name="Picture 2">
            <a:extLst>
              <a:ext uri="{FF2B5EF4-FFF2-40B4-BE49-F238E27FC236}">
                <a16:creationId xmlns:a16="http://schemas.microsoft.com/office/drawing/2014/main" id="{C9618F4E-E12D-E17D-BC2F-D391C2C74FD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346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1B37EC-9ED5-FF1D-5CEF-FEF2F0CD0E76}"/>
              </a:ext>
            </a:extLst>
          </p:cNvPr>
          <p:cNvSpPr>
            <a:spLocks noGrp="1"/>
          </p:cNvSpPr>
          <p:nvPr>
            <p:ph type="title"/>
          </p:nvPr>
        </p:nvSpPr>
        <p:spPr/>
        <p:txBody>
          <a:bodyPr/>
          <a:lstStyle/>
          <a:p>
            <a:r>
              <a:rPr lang="en-US" sz="3200"/>
              <a:t>Available above-site level expenditure categories</a:t>
            </a:r>
            <a:endParaRPr lang="en-US" sz="3200" dirty="0"/>
          </a:p>
        </p:txBody>
      </p:sp>
      <p:pic>
        <p:nvPicPr>
          <p:cNvPr id="3" name="Picture 2">
            <a:extLst>
              <a:ext uri="{FF2B5EF4-FFF2-40B4-BE49-F238E27FC236}">
                <a16:creationId xmlns:a16="http://schemas.microsoft.com/office/drawing/2014/main" id="{544E478E-3D61-7CD3-D4D9-CFB02AE3CFE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1342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8B2AAE-687E-3DE3-59C0-E0EDC56B8B9E}"/>
              </a:ext>
            </a:extLst>
          </p:cNvPr>
          <p:cNvSpPr>
            <a:spLocks noGrp="1"/>
          </p:cNvSpPr>
          <p:nvPr>
            <p:ph type="title"/>
          </p:nvPr>
        </p:nvSpPr>
        <p:spPr/>
        <p:txBody>
          <a:bodyPr/>
          <a:lstStyle/>
          <a:p>
            <a:r>
              <a:rPr lang="en-US" sz="3600"/>
              <a:t>Expenditures database</a:t>
            </a:r>
            <a:endParaRPr lang="en-US" sz="3600" dirty="0"/>
          </a:p>
        </p:txBody>
      </p:sp>
      <p:pic>
        <p:nvPicPr>
          <p:cNvPr id="3" name="Picture 2">
            <a:extLst>
              <a:ext uri="{FF2B5EF4-FFF2-40B4-BE49-F238E27FC236}">
                <a16:creationId xmlns:a16="http://schemas.microsoft.com/office/drawing/2014/main" id="{FBB3A236-C08C-BD76-9ED9-2467C758548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266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09A805-E29E-7F36-3473-5E0782CF30D7}"/>
              </a:ext>
            </a:extLst>
          </p:cNvPr>
          <p:cNvSpPr>
            <a:spLocks noGrp="1"/>
          </p:cNvSpPr>
          <p:nvPr>
            <p:ph type="title"/>
          </p:nvPr>
        </p:nvSpPr>
        <p:spPr/>
        <p:txBody>
          <a:bodyPr/>
          <a:lstStyle/>
          <a:p>
            <a:r>
              <a:rPr lang="en-US" sz="4000"/>
              <a:t>Family Planning Costing Resources</a:t>
            </a:r>
            <a:endParaRPr lang="en-US" sz="4000" dirty="0"/>
          </a:p>
        </p:txBody>
      </p:sp>
      <p:pic>
        <p:nvPicPr>
          <p:cNvPr id="3" name="Picture 2">
            <a:extLst>
              <a:ext uri="{FF2B5EF4-FFF2-40B4-BE49-F238E27FC236}">
                <a16:creationId xmlns:a16="http://schemas.microsoft.com/office/drawing/2014/main" id="{9338E17C-61C1-6C36-C876-A9B949D2BF8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262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144240-A61B-5C6D-AB70-F6BFF6736E80}"/>
              </a:ext>
            </a:extLst>
          </p:cNvPr>
          <p:cNvSpPr>
            <a:spLocks noGrp="1"/>
          </p:cNvSpPr>
          <p:nvPr>
            <p:ph type="title"/>
          </p:nvPr>
        </p:nvSpPr>
        <p:spPr/>
        <p:txBody>
          <a:bodyPr/>
          <a:lstStyle/>
          <a:p>
            <a:r>
              <a:rPr lang="en-US"/>
              <a:t>Costing demand generation</a:t>
            </a:r>
            <a:endParaRPr lang="en-US" dirty="0"/>
          </a:p>
        </p:txBody>
      </p:sp>
      <p:pic>
        <p:nvPicPr>
          <p:cNvPr id="3" name="Picture 2">
            <a:extLst>
              <a:ext uri="{FF2B5EF4-FFF2-40B4-BE49-F238E27FC236}">
                <a16:creationId xmlns:a16="http://schemas.microsoft.com/office/drawing/2014/main" id="{A7C9A1D5-6B49-0355-2410-91D0305D50A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1706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EA0D46-2029-306B-F966-CB0F6EDD6801}"/>
              </a:ext>
            </a:extLst>
          </p:cNvPr>
          <p:cNvSpPr>
            <a:spLocks noGrp="1"/>
          </p:cNvSpPr>
          <p:nvPr>
            <p:ph type="title"/>
          </p:nvPr>
        </p:nvSpPr>
        <p:spPr/>
        <p:txBody>
          <a:bodyPr/>
          <a:lstStyle/>
          <a:p>
            <a:r>
              <a:rPr lang="en-US" sz="3600"/>
              <a:t>What should we do about costing demand generation?</a:t>
            </a:r>
            <a:endParaRPr lang="en-US" sz="3600" b="1" dirty="0">
              <a:solidFill>
                <a:srgbClr val="92D050"/>
              </a:solidFill>
            </a:endParaRPr>
          </a:p>
        </p:txBody>
      </p:sp>
      <p:pic>
        <p:nvPicPr>
          <p:cNvPr id="3" name="Picture 2">
            <a:extLst>
              <a:ext uri="{FF2B5EF4-FFF2-40B4-BE49-F238E27FC236}">
                <a16:creationId xmlns:a16="http://schemas.microsoft.com/office/drawing/2014/main" id="{A7441B7A-3EE5-B63D-CD04-EF782DD42F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5681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156A7E-DE8A-E7E3-CE93-F7B1AC9CD8F6}"/>
              </a:ext>
            </a:extLst>
          </p:cNvPr>
          <p:cNvSpPr>
            <a:spLocks noGrp="1"/>
          </p:cNvSpPr>
          <p:nvPr>
            <p:ph type="title"/>
          </p:nvPr>
        </p:nvSpPr>
        <p:spPr/>
        <p:txBody>
          <a:bodyPr/>
          <a:lstStyle/>
          <a:p>
            <a:r>
              <a:rPr lang="en-US" sz="3600"/>
              <a:t>Details on different SBC cost data sources</a:t>
            </a:r>
            <a:endParaRPr lang="en-US" sz="3600" dirty="0"/>
          </a:p>
        </p:txBody>
      </p:sp>
      <p:pic>
        <p:nvPicPr>
          <p:cNvPr id="3" name="Picture 2">
            <a:extLst>
              <a:ext uri="{FF2B5EF4-FFF2-40B4-BE49-F238E27FC236}">
                <a16:creationId xmlns:a16="http://schemas.microsoft.com/office/drawing/2014/main" id="{6A9439AC-9F88-F080-283B-CAEACDD6571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8398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83384E-44DC-1ADD-278F-A23C38112C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3302F4A-E0C2-A06C-BAF6-03E2EED1433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9140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3D3BB8-9AB8-503C-88FD-8F3182098A74}"/>
              </a:ext>
            </a:extLst>
          </p:cNvPr>
          <p:cNvSpPr>
            <a:spLocks noGrp="1"/>
          </p:cNvSpPr>
          <p:nvPr>
            <p:ph type="title"/>
          </p:nvPr>
        </p:nvSpPr>
        <p:spPr/>
        <p:txBody>
          <a:bodyPr/>
          <a:lstStyle/>
          <a:p>
            <a:r>
              <a:rPr lang="en-US" sz="3200"/>
              <a:t>Hedonic pricing models</a:t>
            </a:r>
            <a:endParaRPr lang="en-US" sz="3200" dirty="0"/>
          </a:p>
        </p:txBody>
      </p:sp>
      <p:pic>
        <p:nvPicPr>
          <p:cNvPr id="3" name="Picture 2">
            <a:extLst>
              <a:ext uri="{FF2B5EF4-FFF2-40B4-BE49-F238E27FC236}">
                <a16:creationId xmlns:a16="http://schemas.microsoft.com/office/drawing/2014/main" id="{F7F04BD8-3F3B-ED05-732A-6A2D95EAE6A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523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8A4CAB-40B8-B171-85EE-EDD89B25BF52}"/>
              </a:ext>
            </a:extLst>
          </p:cNvPr>
          <p:cNvSpPr>
            <a:spLocks noGrp="1"/>
          </p:cNvSpPr>
          <p:nvPr>
            <p:ph type="title"/>
          </p:nvPr>
        </p:nvSpPr>
        <p:spPr/>
        <p:txBody>
          <a:bodyPr/>
          <a:lstStyle/>
          <a:p>
            <a:r>
              <a:rPr lang="en-US" sz="3600"/>
              <a:t>SBC costing tool</a:t>
            </a:r>
            <a:endParaRPr lang="en-US" sz="3600" dirty="0"/>
          </a:p>
        </p:txBody>
      </p:sp>
      <p:pic>
        <p:nvPicPr>
          <p:cNvPr id="3" name="Picture 2">
            <a:extLst>
              <a:ext uri="{FF2B5EF4-FFF2-40B4-BE49-F238E27FC236}">
                <a16:creationId xmlns:a16="http://schemas.microsoft.com/office/drawing/2014/main" id="{03378693-A5CB-D75D-21A8-09E83CE4CF2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8216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3D24B4-A4F0-4A54-8E70-1F6A2D6ED439}"/>
              </a:ext>
            </a:extLst>
          </p:cNvPr>
          <p:cNvSpPr>
            <a:spLocks noGrp="1"/>
          </p:cNvSpPr>
          <p:nvPr>
            <p:ph type="title"/>
          </p:nvPr>
        </p:nvSpPr>
        <p:spPr/>
        <p:txBody>
          <a:bodyPr/>
          <a:lstStyle/>
          <a:p>
            <a:r>
              <a:rPr lang="en-US"/>
              <a:t>Thank you for your attention!</a:t>
            </a:r>
            <a:endParaRPr lang="en-US" dirty="0"/>
          </a:p>
        </p:txBody>
      </p:sp>
      <p:pic>
        <p:nvPicPr>
          <p:cNvPr id="3" name="Picture 2">
            <a:extLst>
              <a:ext uri="{FF2B5EF4-FFF2-40B4-BE49-F238E27FC236}">
                <a16:creationId xmlns:a16="http://schemas.microsoft.com/office/drawing/2014/main" id="{4565AF25-946A-EE1A-9707-E1199B889FA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0049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ED4F26-664C-AB45-790F-B45C57E8587C}"/>
              </a:ext>
            </a:extLst>
          </p:cNvPr>
          <p:cNvSpPr>
            <a:spLocks noGrp="1"/>
          </p:cNvSpPr>
          <p:nvPr>
            <p:ph type="title"/>
          </p:nvPr>
        </p:nvSpPr>
        <p:spPr/>
        <p:txBody>
          <a:bodyPr/>
          <a:lstStyle/>
          <a:p>
            <a:r>
              <a:rPr lang="en-US"/>
              <a:t>Introduction</a:t>
            </a:r>
            <a:endParaRPr lang="en-US" dirty="0"/>
          </a:p>
        </p:txBody>
      </p:sp>
      <p:pic>
        <p:nvPicPr>
          <p:cNvPr id="3" name="Picture 2">
            <a:extLst>
              <a:ext uri="{FF2B5EF4-FFF2-40B4-BE49-F238E27FC236}">
                <a16:creationId xmlns:a16="http://schemas.microsoft.com/office/drawing/2014/main" id="{D5D6F7AC-4B5B-2FA5-E80D-3E91919BB73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7651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ECA5BC-42C0-D17F-43F4-AAB29836FFE1}"/>
              </a:ext>
            </a:extLst>
          </p:cNvPr>
          <p:cNvSpPr>
            <a:spLocks noGrp="1"/>
          </p:cNvSpPr>
          <p:nvPr>
            <p:ph type="title"/>
          </p:nvPr>
        </p:nvSpPr>
        <p:spPr/>
        <p:txBody>
          <a:bodyPr/>
          <a:lstStyle/>
          <a:p>
            <a:r>
              <a:rPr lang="en-US" sz="3600"/>
              <a:t>Introduction</a:t>
            </a:r>
            <a:endParaRPr lang="en-US" sz="3600" dirty="0"/>
          </a:p>
        </p:txBody>
      </p:sp>
      <p:pic>
        <p:nvPicPr>
          <p:cNvPr id="3" name="Picture 2">
            <a:extLst>
              <a:ext uri="{FF2B5EF4-FFF2-40B4-BE49-F238E27FC236}">
                <a16:creationId xmlns:a16="http://schemas.microsoft.com/office/drawing/2014/main" id="{5F720183-D986-88BD-15CE-8C440A05DD2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8810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086D8A-604B-252D-AB31-91F24C31321C}"/>
              </a:ext>
            </a:extLst>
          </p:cNvPr>
          <p:cNvSpPr>
            <a:spLocks noGrp="1"/>
          </p:cNvSpPr>
          <p:nvPr>
            <p:ph type="title"/>
          </p:nvPr>
        </p:nvSpPr>
        <p:spPr/>
        <p:txBody>
          <a:bodyPr/>
          <a:lstStyle/>
          <a:p>
            <a:r>
              <a:rPr lang="en-US" sz="3600"/>
              <a:t>Comparing CIP focus areas &amp; FP Goals</a:t>
            </a:r>
            <a:endParaRPr lang="en-US" sz="3600" dirty="0"/>
          </a:p>
        </p:txBody>
      </p:sp>
      <p:pic>
        <p:nvPicPr>
          <p:cNvPr id="3" name="Picture 2">
            <a:extLst>
              <a:ext uri="{FF2B5EF4-FFF2-40B4-BE49-F238E27FC236}">
                <a16:creationId xmlns:a16="http://schemas.microsoft.com/office/drawing/2014/main" id="{B5DD4907-2E1E-AA97-44E8-B414BBE66F8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773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943DBE-8F05-1996-2763-9FAA5183B643}"/>
              </a:ext>
            </a:extLst>
          </p:cNvPr>
          <p:cNvSpPr>
            <a:spLocks noGrp="1"/>
          </p:cNvSpPr>
          <p:nvPr>
            <p:ph type="title"/>
          </p:nvPr>
        </p:nvSpPr>
        <p:spPr/>
        <p:txBody>
          <a:bodyPr/>
          <a:lstStyle/>
          <a:p>
            <a:r>
              <a:rPr lang="en-US" sz="3200"/>
              <a:t>Roadmap of rest of presentation</a:t>
            </a:r>
            <a:endParaRPr lang="en-US" sz="3200" dirty="0"/>
          </a:p>
        </p:txBody>
      </p:sp>
      <p:pic>
        <p:nvPicPr>
          <p:cNvPr id="3" name="Picture 2">
            <a:extLst>
              <a:ext uri="{FF2B5EF4-FFF2-40B4-BE49-F238E27FC236}">
                <a16:creationId xmlns:a16="http://schemas.microsoft.com/office/drawing/2014/main" id="{AC63555F-2365-530C-C699-7BDAE0C47BE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243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08DA91-25C1-1632-7930-E97467D050DE}"/>
              </a:ext>
            </a:extLst>
          </p:cNvPr>
          <p:cNvSpPr>
            <a:spLocks noGrp="1"/>
          </p:cNvSpPr>
          <p:nvPr>
            <p:ph type="title"/>
          </p:nvPr>
        </p:nvSpPr>
        <p:spPr/>
        <p:txBody>
          <a:bodyPr/>
          <a:lstStyle/>
          <a:p>
            <a:r>
              <a:rPr lang="en-US"/>
              <a:t>Existing data: UCD &amp; UCSR</a:t>
            </a:r>
            <a:endParaRPr lang="en-US" dirty="0"/>
          </a:p>
        </p:txBody>
      </p:sp>
      <p:pic>
        <p:nvPicPr>
          <p:cNvPr id="3" name="Picture 2">
            <a:extLst>
              <a:ext uri="{FF2B5EF4-FFF2-40B4-BE49-F238E27FC236}">
                <a16:creationId xmlns:a16="http://schemas.microsoft.com/office/drawing/2014/main" id="{65A81F15-230C-BB94-A1D4-847E41284BD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8011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03828C-F14A-5E18-0B84-9B448A2AEC19}"/>
              </a:ext>
            </a:extLst>
          </p:cNvPr>
          <p:cNvSpPr>
            <a:spLocks noGrp="1"/>
          </p:cNvSpPr>
          <p:nvPr>
            <p:ph type="title"/>
          </p:nvPr>
        </p:nvSpPr>
        <p:spPr/>
        <p:txBody>
          <a:bodyPr/>
          <a:lstStyle/>
          <a:p>
            <a:r>
              <a:rPr lang="en-US" sz="3600"/>
              <a:t>Steps undertaken to develop the UCD</a:t>
            </a:r>
            <a:endParaRPr lang="en-US" sz="3600" dirty="0"/>
          </a:p>
        </p:txBody>
      </p:sp>
      <p:pic>
        <p:nvPicPr>
          <p:cNvPr id="3" name="Picture 2">
            <a:extLst>
              <a:ext uri="{FF2B5EF4-FFF2-40B4-BE49-F238E27FC236}">
                <a16:creationId xmlns:a16="http://schemas.microsoft.com/office/drawing/2014/main" id="{73822B43-559B-0D37-A50C-FF9450AAB25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4946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74BC10-3851-1DE0-A70D-AA420C85028E}"/>
              </a:ext>
            </a:extLst>
          </p:cNvPr>
          <p:cNvSpPr>
            <a:spLocks noGrp="1"/>
          </p:cNvSpPr>
          <p:nvPr>
            <p:ph type="title"/>
          </p:nvPr>
        </p:nvSpPr>
        <p:spPr/>
        <p:txBody>
          <a:bodyPr/>
          <a:lstStyle/>
          <a:p>
            <a:r>
              <a:rPr lang="en-US" sz="3200"/>
              <a:t>Literature search</a:t>
            </a:r>
            <a:endParaRPr lang="en-US" sz="3200" dirty="0"/>
          </a:p>
        </p:txBody>
      </p:sp>
      <p:pic>
        <p:nvPicPr>
          <p:cNvPr id="3" name="Picture 2">
            <a:extLst>
              <a:ext uri="{FF2B5EF4-FFF2-40B4-BE49-F238E27FC236}">
                <a16:creationId xmlns:a16="http://schemas.microsoft.com/office/drawing/2014/main" id="{8214FE7C-9EC1-099F-F01F-E0D2C82B51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08960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ck20 2022">
  <a:themeElements>
    <a:clrScheme name="Custom 6">
      <a:dk1>
        <a:sysClr val="windowText" lastClr="000000"/>
      </a:dk1>
      <a:lt1>
        <a:sysClr val="window" lastClr="FFFFFF"/>
      </a:lt1>
      <a:dk2>
        <a:srgbClr val="1D4E92"/>
      </a:dk2>
      <a:lt2>
        <a:srgbClr val="0B9444"/>
      </a:lt2>
      <a:accent1>
        <a:srgbClr val="3892C6"/>
      </a:accent1>
      <a:accent2>
        <a:srgbClr val="8DC645"/>
      </a:accent2>
      <a:accent3>
        <a:srgbClr val="F49100"/>
      </a:accent3>
      <a:accent4>
        <a:srgbClr val="A5A5A5"/>
      </a:accent4>
      <a:accent5>
        <a:srgbClr val="FCD116"/>
      </a:accent5>
      <a:accent6>
        <a:srgbClr val="954F72"/>
      </a:accent6>
      <a:hlink>
        <a:srgbClr val="954F72"/>
      </a:hlink>
      <a:folHlink>
        <a:srgbClr val="85DFD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ck20 2022" id="{EF311543-D49F-4144-B34D-BC29C919C5D7}" vid="{33990FCB-C054-48D8-BF62-C5BF64F5C6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1361</Words>
  <Application>Microsoft Office PowerPoint</Application>
  <PresentationFormat>On-screen Show (4:3)</PresentationFormat>
  <Paragraphs>90</Paragraphs>
  <Slides>26</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Gill Sans MT</vt:lpstr>
      <vt:lpstr>Wingdings</vt:lpstr>
      <vt:lpstr>Office Theme</vt:lpstr>
      <vt:lpstr>Track20 2022</vt:lpstr>
      <vt:lpstr> Accessing Family Planning  Costing Resources</vt:lpstr>
      <vt:lpstr>Family Planning Costing Resources</vt:lpstr>
      <vt:lpstr>Introduction</vt:lpstr>
      <vt:lpstr>Introduction</vt:lpstr>
      <vt:lpstr>Comparing CIP focus areas &amp; FP Goals</vt:lpstr>
      <vt:lpstr>Roadmap of rest of presentation</vt:lpstr>
      <vt:lpstr>Existing data: UCD &amp; UCSR</vt:lpstr>
      <vt:lpstr>Steps undertaken to develop the UCD</vt:lpstr>
      <vt:lpstr>Literature search</vt:lpstr>
      <vt:lpstr>PowerPoint Presentation</vt:lpstr>
      <vt:lpstr>PowerPoint Presentation</vt:lpstr>
      <vt:lpstr>Global Health Cost Consortium UCSR</vt:lpstr>
      <vt:lpstr>PowerPoint Presentation</vt:lpstr>
      <vt:lpstr>Data sources for above-site level costs</vt:lpstr>
      <vt:lpstr>Recall above-site level focus areas</vt:lpstr>
      <vt:lpstr>More details on potential data sources: #1</vt:lpstr>
      <vt:lpstr>More details on potential data sources: #2</vt:lpstr>
      <vt:lpstr>Available above-site level expenditure categories</vt:lpstr>
      <vt:lpstr>Expenditures database</vt:lpstr>
      <vt:lpstr>Costing demand generation</vt:lpstr>
      <vt:lpstr>What should we do about costing demand generation?</vt:lpstr>
      <vt:lpstr>Details on different SBC cost data sources</vt:lpstr>
      <vt:lpstr>PowerPoint Presentation</vt:lpstr>
      <vt:lpstr>Hedonic pricing models</vt:lpstr>
      <vt:lpstr>SBC costing tool</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Accessing Family Planning  Costing Resources</dc:title>
  <dc:creator>Margaret Reeves</dc:creator>
  <cp:lastModifiedBy>Margaret Reeves</cp:lastModifiedBy>
  <cp:revision>2</cp:revision>
  <dcterms:created xsi:type="dcterms:W3CDTF">2022-10-22T00:18:52Z</dcterms:created>
  <dcterms:modified xsi:type="dcterms:W3CDTF">2022-10-22T00:30:19Z</dcterms:modified>
</cp:coreProperties>
</file>